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453" r:id="rId2"/>
    <p:sldId id="468" r:id="rId3"/>
    <p:sldId id="481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9933"/>
    <a:srgbClr val="008000"/>
    <a:srgbClr val="FFCC00"/>
    <a:srgbClr val="FF3399"/>
    <a:srgbClr val="993300"/>
    <a:srgbClr val="663300"/>
    <a:srgbClr val="FFFF00"/>
    <a:srgbClr val="FF00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階段、段差図形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4853A6C-50FD-431F-1A00-4BB987C433D6}"/>
              </a:ext>
            </a:extLst>
          </p:cNvPr>
          <p:cNvGrpSpPr/>
          <p:nvPr/>
        </p:nvGrpSpPr>
        <p:grpSpPr>
          <a:xfrm>
            <a:off x="663000" y="1274735"/>
            <a:ext cx="2705040" cy="2271948"/>
            <a:chOff x="317485" y="680389"/>
            <a:chExt cx="3465385" cy="3603706"/>
          </a:xfrm>
          <a:solidFill>
            <a:schemeClr val="bg1">
              <a:lumMod val="95000"/>
            </a:schemeClr>
          </a:solidFill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EF4D0197-9A5D-ADA2-5344-971C18B94E82}"/>
                </a:ext>
              </a:extLst>
            </p:cNvPr>
            <p:cNvSpPr/>
            <p:nvPr/>
          </p:nvSpPr>
          <p:spPr bwMode="auto">
            <a:xfrm>
              <a:off x="317485" y="3969060"/>
              <a:ext cx="3465385" cy="315035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2E9F8AF-9F5A-4191-B270-7AEFC1883D37}"/>
                </a:ext>
              </a:extLst>
            </p:cNvPr>
            <p:cNvSpPr/>
            <p:nvPr/>
          </p:nvSpPr>
          <p:spPr bwMode="auto">
            <a:xfrm>
              <a:off x="317485" y="3923340"/>
              <a:ext cx="3465385" cy="45719"/>
            </a:xfrm>
            <a:custGeom>
              <a:avLst/>
              <a:gdLst>
                <a:gd name="connsiteX0" fmla="*/ 98515 w 3465385"/>
                <a:gd name="connsiteY0" fmla="*/ 0 h 45719"/>
                <a:gd name="connsiteX1" fmla="*/ 3366870 w 3465385"/>
                <a:gd name="connsiteY1" fmla="*/ 0 h 45719"/>
                <a:gd name="connsiteX2" fmla="*/ 3465385 w 3465385"/>
                <a:gd name="connsiteY2" fmla="*/ 45719 h 45719"/>
                <a:gd name="connsiteX3" fmla="*/ 0 w 3465385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45719">
                  <a:moveTo>
                    <a:pt x="98515" y="0"/>
                  </a:moveTo>
                  <a:lnTo>
                    <a:pt x="3366870" y="0"/>
                  </a:lnTo>
                  <a:lnTo>
                    <a:pt x="3465385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1AF0DFB6-15C7-19ED-98AC-8BBDA881899C}"/>
                </a:ext>
              </a:extLst>
            </p:cNvPr>
            <p:cNvSpPr/>
            <p:nvPr/>
          </p:nvSpPr>
          <p:spPr bwMode="auto">
            <a:xfrm>
              <a:off x="422260" y="3610285"/>
              <a:ext cx="3269155" cy="315035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C986AB6-857A-F43B-39CA-22FE3EE2601E}"/>
                </a:ext>
              </a:extLst>
            </p:cNvPr>
            <p:cNvSpPr/>
            <p:nvPr/>
          </p:nvSpPr>
          <p:spPr bwMode="auto">
            <a:xfrm>
              <a:off x="422260" y="3564565"/>
              <a:ext cx="3274885" cy="45719"/>
            </a:xfrm>
            <a:custGeom>
              <a:avLst/>
              <a:gdLst>
                <a:gd name="connsiteX0" fmla="*/ 98515 w 3274885"/>
                <a:gd name="connsiteY0" fmla="*/ 0 h 45719"/>
                <a:gd name="connsiteX1" fmla="*/ 3176370 w 3274885"/>
                <a:gd name="connsiteY1" fmla="*/ 0 h 45719"/>
                <a:gd name="connsiteX2" fmla="*/ 3274885 w 3274885"/>
                <a:gd name="connsiteY2" fmla="*/ 45719 h 45719"/>
                <a:gd name="connsiteX3" fmla="*/ 0 w 3274885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4885" h="45719">
                  <a:moveTo>
                    <a:pt x="98515" y="0"/>
                  </a:moveTo>
                  <a:lnTo>
                    <a:pt x="3176370" y="0"/>
                  </a:lnTo>
                  <a:lnTo>
                    <a:pt x="3274885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8608695-2DA7-540C-548C-602DFE75F8C5}"/>
                </a:ext>
              </a:extLst>
            </p:cNvPr>
            <p:cNvSpPr/>
            <p:nvPr/>
          </p:nvSpPr>
          <p:spPr bwMode="auto">
            <a:xfrm>
              <a:off x="527036" y="3251510"/>
              <a:ext cx="3062780" cy="315035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00024BF-D07F-1D21-0226-ED3AEF82011D}"/>
                </a:ext>
              </a:extLst>
            </p:cNvPr>
            <p:cNvSpPr/>
            <p:nvPr/>
          </p:nvSpPr>
          <p:spPr bwMode="auto">
            <a:xfrm>
              <a:off x="527035" y="3205790"/>
              <a:ext cx="3058985" cy="45719"/>
            </a:xfrm>
            <a:custGeom>
              <a:avLst/>
              <a:gdLst>
                <a:gd name="connsiteX0" fmla="*/ 98515 w 3058985"/>
                <a:gd name="connsiteY0" fmla="*/ 0 h 45719"/>
                <a:gd name="connsiteX1" fmla="*/ 2960470 w 3058985"/>
                <a:gd name="connsiteY1" fmla="*/ 0 h 45719"/>
                <a:gd name="connsiteX2" fmla="*/ 3058985 w 3058985"/>
                <a:gd name="connsiteY2" fmla="*/ 45719 h 45719"/>
                <a:gd name="connsiteX3" fmla="*/ 0 w 3058985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8985" h="45719">
                  <a:moveTo>
                    <a:pt x="98515" y="0"/>
                  </a:moveTo>
                  <a:lnTo>
                    <a:pt x="2960470" y="0"/>
                  </a:lnTo>
                  <a:lnTo>
                    <a:pt x="3058985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6A168531-18F9-EBE1-1F61-8F083D551E66}"/>
                </a:ext>
              </a:extLst>
            </p:cNvPr>
            <p:cNvSpPr/>
            <p:nvPr/>
          </p:nvSpPr>
          <p:spPr bwMode="auto">
            <a:xfrm>
              <a:off x="622286" y="2890754"/>
              <a:ext cx="2866723" cy="315035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E6E1300-3031-7944-7D5C-F93DF1F801C5}"/>
                </a:ext>
              </a:extLst>
            </p:cNvPr>
            <p:cNvSpPr/>
            <p:nvPr/>
          </p:nvSpPr>
          <p:spPr bwMode="auto">
            <a:xfrm>
              <a:off x="622285" y="2845034"/>
              <a:ext cx="2866104" cy="45719"/>
            </a:xfrm>
            <a:custGeom>
              <a:avLst/>
              <a:gdLst>
                <a:gd name="connsiteX0" fmla="*/ 98515 w 2866104"/>
                <a:gd name="connsiteY0" fmla="*/ 0 h 45719"/>
                <a:gd name="connsiteX1" fmla="*/ 2767589 w 2866104"/>
                <a:gd name="connsiteY1" fmla="*/ 0 h 45719"/>
                <a:gd name="connsiteX2" fmla="*/ 2866104 w 2866104"/>
                <a:gd name="connsiteY2" fmla="*/ 45719 h 45719"/>
                <a:gd name="connsiteX3" fmla="*/ 0 w 2866104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6104" h="45719">
                  <a:moveTo>
                    <a:pt x="98515" y="0"/>
                  </a:moveTo>
                  <a:lnTo>
                    <a:pt x="2767589" y="0"/>
                  </a:lnTo>
                  <a:lnTo>
                    <a:pt x="2866104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F81936A-EFFF-1E2F-C9E4-91B403483F65}"/>
                </a:ext>
              </a:extLst>
            </p:cNvPr>
            <p:cNvSpPr/>
            <p:nvPr/>
          </p:nvSpPr>
          <p:spPr bwMode="auto">
            <a:xfrm>
              <a:off x="719297" y="2529998"/>
              <a:ext cx="2669699" cy="315035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FC8DDA3-2BA0-684E-53A0-47C81F69614B}"/>
                </a:ext>
              </a:extLst>
            </p:cNvPr>
            <p:cNvSpPr/>
            <p:nvPr/>
          </p:nvSpPr>
          <p:spPr bwMode="auto">
            <a:xfrm>
              <a:off x="719296" y="2484278"/>
              <a:ext cx="2670842" cy="45719"/>
            </a:xfrm>
            <a:custGeom>
              <a:avLst/>
              <a:gdLst>
                <a:gd name="connsiteX0" fmla="*/ 98515 w 2670842"/>
                <a:gd name="connsiteY0" fmla="*/ 0 h 45719"/>
                <a:gd name="connsiteX1" fmla="*/ 2572327 w 2670842"/>
                <a:gd name="connsiteY1" fmla="*/ 0 h 45719"/>
                <a:gd name="connsiteX2" fmla="*/ 2670842 w 2670842"/>
                <a:gd name="connsiteY2" fmla="*/ 45719 h 45719"/>
                <a:gd name="connsiteX3" fmla="*/ 0 w 2670842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0842" h="45719">
                  <a:moveTo>
                    <a:pt x="98515" y="0"/>
                  </a:moveTo>
                  <a:lnTo>
                    <a:pt x="2572327" y="0"/>
                  </a:lnTo>
                  <a:lnTo>
                    <a:pt x="2670842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59B3801E-30B2-E702-A67A-C7626896C904}"/>
                </a:ext>
              </a:extLst>
            </p:cNvPr>
            <p:cNvSpPr/>
            <p:nvPr/>
          </p:nvSpPr>
          <p:spPr bwMode="auto">
            <a:xfrm>
              <a:off x="818690" y="2169241"/>
              <a:ext cx="2469125" cy="315035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74B47A7-A0A0-F386-00B6-A8D35F04F15D}"/>
                </a:ext>
              </a:extLst>
            </p:cNvPr>
            <p:cNvSpPr/>
            <p:nvPr/>
          </p:nvSpPr>
          <p:spPr bwMode="auto">
            <a:xfrm>
              <a:off x="818689" y="2123521"/>
              <a:ext cx="2469126" cy="45719"/>
            </a:xfrm>
            <a:custGeom>
              <a:avLst/>
              <a:gdLst>
                <a:gd name="connsiteX0" fmla="*/ 98515 w 2469126"/>
                <a:gd name="connsiteY0" fmla="*/ 0 h 45719"/>
                <a:gd name="connsiteX1" fmla="*/ 2370611 w 2469126"/>
                <a:gd name="connsiteY1" fmla="*/ 0 h 45719"/>
                <a:gd name="connsiteX2" fmla="*/ 2469126 w 2469126"/>
                <a:gd name="connsiteY2" fmla="*/ 45719 h 45719"/>
                <a:gd name="connsiteX3" fmla="*/ 0 w 2469126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126" h="45719">
                  <a:moveTo>
                    <a:pt x="98515" y="0"/>
                  </a:moveTo>
                  <a:lnTo>
                    <a:pt x="2370611" y="0"/>
                  </a:lnTo>
                  <a:lnTo>
                    <a:pt x="2469126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DB25973-E8FC-18C9-82DB-6E0BA6590538}"/>
                </a:ext>
              </a:extLst>
            </p:cNvPr>
            <p:cNvSpPr/>
            <p:nvPr/>
          </p:nvSpPr>
          <p:spPr bwMode="auto">
            <a:xfrm>
              <a:off x="919871" y="1808484"/>
              <a:ext cx="2266719" cy="315035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092DE4A8-8EB1-768A-C4EE-93845EB2C9BA}"/>
                </a:ext>
              </a:extLst>
            </p:cNvPr>
            <p:cNvSpPr/>
            <p:nvPr/>
          </p:nvSpPr>
          <p:spPr bwMode="auto">
            <a:xfrm>
              <a:off x="919870" y="1762764"/>
              <a:ext cx="2271482" cy="45719"/>
            </a:xfrm>
            <a:custGeom>
              <a:avLst/>
              <a:gdLst>
                <a:gd name="connsiteX0" fmla="*/ 98515 w 2271482"/>
                <a:gd name="connsiteY0" fmla="*/ 0 h 45719"/>
                <a:gd name="connsiteX1" fmla="*/ 2172967 w 2271482"/>
                <a:gd name="connsiteY1" fmla="*/ 0 h 45719"/>
                <a:gd name="connsiteX2" fmla="*/ 2271482 w 2271482"/>
                <a:gd name="connsiteY2" fmla="*/ 45719 h 45719"/>
                <a:gd name="connsiteX3" fmla="*/ 0 w 2271482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1482" h="45719">
                  <a:moveTo>
                    <a:pt x="98515" y="0"/>
                  </a:moveTo>
                  <a:lnTo>
                    <a:pt x="2172967" y="0"/>
                  </a:lnTo>
                  <a:lnTo>
                    <a:pt x="2271482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9E07145B-D7B9-B84B-9FAF-0F2DB27D4685}"/>
                </a:ext>
              </a:extLst>
            </p:cNvPr>
            <p:cNvSpPr/>
            <p:nvPr/>
          </p:nvSpPr>
          <p:spPr bwMode="auto">
            <a:xfrm>
              <a:off x="1016335" y="1447726"/>
              <a:ext cx="2075006" cy="315035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B9E49A0-0847-4E2F-3E10-0C73D63DE921}"/>
                </a:ext>
              </a:extLst>
            </p:cNvPr>
            <p:cNvSpPr/>
            <p:nvPr/>
          </p:nvSpPr>
          <p:spPr bwMode="auto">
            <a:xfrm>
              <a:off x="1016334" y="1402006"/>
              <a:ext cx="2073837" cy="45719"/>
            </a:xfrm>
            <a:custGeom>
              <a:avLst/>
              <a:gdLst>
                <a:gd name="connsiteX0" fmla="*/ 98515 w 2073837"/>
                <a:gd name="connsiteY0" fmla="*/ 0 h 45719"/>
                <a:gd name="connsiteX1" fmla="*/ 1975322 w 2073837"/>
                <a:gd name="connsiteY1" fmla="*/ 0 h 45719"/>
                <a:gd name="connsiteX2" fmla="*/ 2073837 w 2073837"/>
                <a:gd name="connsiteY2" fmla="*/ 45719 h 45719"/>
                <a:gd name="connsiteX3" fmla="*/ 0 w 2073837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3837" h="45719">
                  <a:moveTo>
                    <a:pt x="98515" y="0"/>
                  </a:moveTo>
                  <a:lnTo>
                    <a:pt x="1975322" y="0"/>
                  </a:lnTo>
                  <a:lnTo>
                    <a:pt x="2073837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462EC018-A787-8A74-6EBE-F53F55922C43}"/>
                </a:ext>
              </a:extLst>
            </p:cNvPr>
            <p:cNvSpPr/>
            <p:nvPr/>
          </p:nvSpPr>
          <p:spPr bwMode="auto">
            <a:xfrm>
              <a:off x="1113965" y="1085776"/>
              <a:ext cx="1879743" cy="315035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4514E8F5-7ECF-D96F-7AD1-87B7C37C16EA}"/>
                </a:ext>
              </a:extLst>
            </p:cNvPr>
            <p:cNvSpPr/>
            <p:nvPr/>
          </p:nvSpPr>
          <p:spPr bwMode="auto">
            <a:xfrm>
              <a:off x="1113965" y="1040056"/>
              <a:ext cx="1880956" cy="45719"/>
            </a:xfrm>
            <a:custGeom>
              <a:avLst/>
              <a:gdLst>
                <a:gd name="connsiteX0" fmla="*/ 98515 w 1880956"/>
                <a:gd name="connsiteY0" fmla="*/ 0 h 45719"/>
                <a:gd name="connsiteX1" fmla="*/ 1782441 w 1880956"/>
                <a:gd name="connsiteY1" fmla="*/ 0 h 45719"/>
                <a:gd name="connsiteX2" fmla="*/ 1880956 w 1880956"/>
                <a:gd name="connsiteY2" fmla="*/ 45719 h 45719"/>
                <a:gd name="connsiteX3" fmla="*/ 0 w 1880956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0956" h="45719">
                  <a:moveTo>
                    <a:pt x="98515" y="0"/>
                  </a:moveTo>
                  <a:lnTo>
                    <a:pt x="1782441" y="0"/>
                  </a:lnTo>
                  <a:lnTo>
                    <a:pt x="1880956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99DBB30-10CB-9319-DFAE-336A43E5550E}"/>
                </a:ext>
              </a:extLst>
            </p:cNvPr>
            <p:cNvSpPr/>
            <p:nvPr/>
          </p:nvSpPr>
          <p:spPr bwMode="auto">
            <a:xfrm>
              <a:off x="1210428" y="726109"/>
              <a:ext cx="1692793" cy="315035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F77C1555-A625-55E4-78E6-E363E2843F5D}"/>
                </a:ext>
              </a:extLst>
            </p:cNvPr>
            <p:cNvSpPr/>
            <p:nvPr/>
          </p:nvSpPr>
          <p:spPr bwMode="auto">
            <a:xfrm>
              <a:off x="1210429" y="680389"/>
              <a:ext cx="1699981" cy="45719"/>
            </a:xfrm>
            <a:custGeom>
              <a:avLst/>
              <a:gdLst>
                <a:gd name="connsiteX0" fmla="*/ 98515 w 1699981"/>
                <a:gd name="connsiteY0" fmla="*/ 0 h 45719"/>
                <a:gd name="connsiteX1" fmla="*/ 1601466 w 1699981"/>
                <a:gd name="connsiteY1" fmla="*/ 0 h 45719"/>
                <a:gd name="connsiteX2" fmla="*/ 1699981 w 1699981"/>
                <a:gd name="connsiteY2" fmla="*/ 45719 h 45719"/>
                <a:gd name="connsiteX3" fmla="*/ 0 w 1699981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9981" h="45719">
                  <a:moveTo>
                    <a:pt x="98515" y="0"/>
                  </a:moveTo>
                  <a:lnTo>
                    <a:pt x="1601466" y="0"/>
                  </a:lnTo>
                  <a:lnTo>
                    <a:pt x="1699981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B8A8230D-BBE5-A6F9-4761-E1FE5E57D316}"/>
              </a:ext>
            </a:extLst>
          </p:cNvPr>
          <p:cNvGrpSpPr/>
          <p:nvPr/>
        </p:nvGrpSpPr>
        <p:grpSpPr>
          <a:xfrm>
            <a:off x="3700177" y="1203117"/>
            <a:ext cx="2562952" cy="2343566"/>
            <a:chOff x="4396507" y="593685"/>
            <a:chExt cx="1988128" cy="1173106"/>
          </a:xfrm>
          <a:solidFill>
            <a:schemeClr val="bg1">
              <a:lumMod val="95000"/>
            </a:schemeClr>
          </a:solidFill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9DFC9A67-835E-1595-8D3A-44316DADD687}"/>
                </a:ext>
              </a:extLst>
            </p:cNvPr>
            <p:cNvSpPr/>
            <p:nvPr/>
          </p:nvSpPr>
          <p:spPr bwMode="auto">
            <a:xfrm>
              <a:off x="4396508" y="1561917"/>
              <a:ext cx="1988127" cy="204874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F3E359C0-A3C8-61D1-CC52-525692CED1F1}"/>
                </a:ext>
              </a:extLst>
            </p:cNvPr>
            <p:cNvSpPr/>
            <p:nvPr/>
          </p:nvSpPr>
          <p:spPr bwMode="auto">
            <a:xfrm>
              <a:off x="4396507" y="1532184"/>
              <a:ext cx="1988127" cy="29732"/>
            </a:xfrm>
            <a:custGeom>
              <a:avLst/>
              <a:gdLst>
                <a:gd name="connsiteX0" fmla="*/ 98515 w 2469126"/>
                <a:gd name="connsiteY0" fmla="*/ 0 h 45719"/>
                <a:gd name="connsiteX1" fmla="*/ 2370611 w 2469126"/>
                <a:gd name="connsiteY1" fmla="*/ 0 h 45719"/>
                <a:gd name="connsiteX2" fmla="*/ 2469126 w 2469126"/>
                <a:gd name="connsiteY2" fmla="*/ 45719 h 45719"/>
                <a:gd name="connsiteX3" fmla="*/ 0 w 2469126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126" h="45719">
                  <a:moveTo>
                    <a:pt x="98515" y="0"/>
                  </a:moveTo>
                  <a:lnTo>
                    <a:pt x="2370611" y="0"/>
                  </a:lnTo>
                  <a:lnTo>
                    <a:pt x="2469126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4177572-55BE-95C7-5362-EBF1F528FF89}"/>
                </a:ext>
              </a:extLst>
            </p:cNvPr>
            <p:cNvSpPr/>
            <p:nvPr/>
          </p:nvSpPr>
          <p:spPr bwMode="auto">
            <a:xfrm>
              <a:off x="4477978" y="1327309"/>
              <a:ext cx="1825150" cy="204874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825199A7-18A2-18D0-8068-3692C8732F7A}"/>
                </a:ext>
              </a:extLst>
            </p:cNvPr>
            <p:cNvSpPr/>
            <p:nvPr/>
          </p:nvSpPr>
          <p:spPr bwMode="auto">
            <a:xfrm>
              <a:off x="4477977" y="1297576"/>
              <a:ext cx="1828986" cy="29732"/>
            </a:xfrm>
            <a:custGeom>
              <a:avLst/>
              <a:gdLst>
                <a:gd name="connsiteX0" fmla="*/ 98515 w 2271482"/>
                <a:gd name="connsiteY0" fmla="*/ 0 h 45719"/>
                <a:gd name="connsiteX1" fmla="*/ 2172967 w 2271482"/>
                <a:gd name="connsiteY1" fmla="*/ 0 h 45719"/>
                <a:gd name="connsiteX2" fmla="*/ 2271482 w 2271482"/>
                <a:gd name="connsiteY2" fmla="*/ 45719 h 45719"/>
                <a:gd name="connsiteX3" fmla="*/ 0 w 2271482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1482" h="45719">
                  <a:moveTo>
                    <a:pt x="98515" y="0"/>
                  </a:moveTo>
                  <a:lnTo>
                    <a:pt x="2172967" y="0"/>
                  </a:lnTo>
                  <a:lnTo>
                    <a:pt x="2271482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3F56AC06-4E3F-A7ED-BF97-71D1F59855C7}"/>
                </a:ext>
              </a:extLst>
            </p:cNvPr>
            <p:cNvSpPr/>
            <p:nvPr/>
          </p:nvSpPr>
          <p:spPr bwMode="auto">
            <a:xfrm>
              <a:off x="4555650" y="1092700"/>
              <a:ext cx="1670784" cy="204874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027A4507-353B-7440-699D-B4E2F49E0712}"/>
                </a:ext>
              </a:extLst>
            </p:cNvPr>
            <p:cNvSpPr/>
            <p:nvPr/>
          </p:nvSpPr>
          <p:spPr bwMode="auto">
            <a:xfrm>
              <a:off x="4555650" y="1062968"/>
              <a:ext cx="1669843" cy="29732"/>
            </a:xfrm>
            <a:custGeom>
              <a:avLst/>
              <a:gdLst>
                <a:gd name="connsiteX0" fmla="*/ 98515 w 2073837"/>
                <a:gd name="connsiteY0" fmla="*/ 0 h 45719"/>
                <a:gd name="connsiteX1" fmla="*/ 1975322 w 2073837"/>
                <a:gd name="connsiteY1" fmla="*/ 0 h 45719"/>
                <a:gd name="connsiteX2" fmla="*/ 2073837 w 2073837"/>
                <a:gd name="connsiteY2" fmla="*/ 45719 h 45719"/>
                <a:gd name="connsiteX3" fmla="*/ 0 w 2073837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3837" h="45719">
                  <a:moveTo>
                    <a:pt x="98515" y="0"/>
                  </a:moveTo>
                  <a:lnTo>
                    <a:pt x="1975322" y="0"/>
                  </a:lnTo>
                  <a:lnTo>
                    <a:pt x="2073837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E8552EC5-E495-E762-7F84-54BED5FE8F67}"/>
                </a:ext>
              </a:extLst>
            </p:cNvPr>
            <p:cNvSpPr/>
            <p:nvPr/>
          </p:nvSpPr>
          <p:spPr bwMode="auto">
            <a:xfrm>
              <a:off x="4634262" y="857317"/>
              <a:ext cx="1513559" cy="204874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F16FE7CA-FC2E-B7D2-DAC3-65E1A35BF2CA}"/>
                </a:ext>
              </a:extLst>
            </p:cNvPr>
            <p:cNvSpPr/>
            <p:nvPr/>
          </p:nvSpPr>
          <p:spPr bwMode="auto">
            <a:xfrm>
              <a:off x="4634262" y="827584"/>
              <a:ext cx="1514536" cy="29732"/>
            </a:xfrm>
            <a:custGeom>
              <a:avLst/>
              <a:gdLst>
                <a:gd name="connsiteX0" fmla="*/ 98515 w 1880956"/>
                <a:gd name="connsiteY0" fmla="*/ 0 h 45719"/>
                <a:gd name="connsiteX1" fmla="*/ 1782441 w 1880956"/>
                <a:gd name="connsiteY1" fmla="*/ 0 h 45719"/>
                <a:gd name="connsiteX2" fmla="*/ 1880956 w 1880956"/>
                <a:gd name="connsiteY2" fmla="*/ 45719 h 45719"/>
                <a:gd name="connsiteX3" fmla="*/ 0 w 1880956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0956" h="45719">
                  <a:moveTo>
                    <a:pt x="98515" y="0"/>
                  </a:moveTo>
                  <a:lnTo>
                    <a:pt x="1782441" y="0"/>
                  </a:lnTo>
                  <a:lnTo>
                    <a:pt x="1880956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D8B143B3-C4C5-08F6-4EDD-A75410DB7C0E}"/>
                </a:ext>
              </a:extLst>
            </p:cNvPr>
            <p:cNvSpPr/>
            <p:nvPr/>
          </p:nvSpPr>
          <p:spPr bwMode="auto">
            <a:xfrm>
              <a:off x="4711933" y="623418"/>
              <a:ext cx="1363028" cy="204874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3F63C4D2-D6D5-05FA-63DD-F0D85B579698}"/>
                </a:ext>
              </a:extLst>
            </p:cNvPr>
            <p:cNvSpPr/>
            <p:nvPr/>
          </p:nvSpPr>
          <p:spPr bwMode="auto">
            <a:xfrm>
              <a:off x="4711934" y="593685"/>
              <a:ext cx="1368816" cy="29732"/>
            </a:xfrm>
            <a:custGeom>
              <a:avLst/>
              <a:gdLst>
                <a:gd name="connsiteX0" fmla="*/ 98515 w 1699981"/>
                <a:gd name="connsiteY0" fmla="*/ 0 h 45719"/>
                <a:gd name="connsiteX1" fmla="*/ 1601466 w 1699981"/>
                <a:gd name="connsiteY1" fmla="*/ 0 h 45719"/>
                <a:gd name="connsiteX2" fmla="*/ 1699981 w 1699981"/>
                <a:gd name="connsiteY2" fmla="*/ 45719 h 45719"/>
                <a:gd name="connsiteX3" fmla="*/ 0 w 1699981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9981" h="45719">
                  <a:moveTo>
                    <a:pt x="98515" y="0"/>
                  </a:moveTo>
                  <a:lnTo>
                    <a:pt x="1601466" y="0"/>
                  </a:lnTo>
                  <a:lnTo>
                    <a:pt x="1699981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292A452F-B4EE-1267-3A0F-7A44B6CB288C}"/>
              </a:ext>
            </a:extLst>
          </p:cNvPr>
          <p:cNvGrpSpPr/>
          <p:nvPr/>
        </p:nvGrpSpPr>
        <p:grpSpPr>
          <a:xfrm>
            <a:off x="6633105" y="1203117"/>
            <a:ext cx="2562951" cy="2343566"/>
            <a:chOff x="4555650" y="593685"/>
            <a:chExt cx="1670784" cy="703889"/>
          </a:xfrm>
          <a:solidFill>
            <a:schemeClr val="bg1">
              <a:lumMod val="95000"/>
            </a:schemeClr>
          </a:solidFill>
        </p:grpSpPr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07E4C9D8-D351-3D17-433E-5654C5DEF70D}"/>
                </a:ext>
              </a:extLst>
            </p:cNvPr>
            <p:cNvSpPr/>
            <p:nvPr/>
          </p:nvSpPr>
          <p:spPr bwMode="auto">
            <a:xfrm>
              <a:off x="4555650" y="1092700"/>
              <a:ext cx="1670784" cy="204874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B9CF040-DC02-5BA4-74AE-070A7D6FB9DD}"/>
                </a:ext>
              </a:extLst>
            </p:cNvPr>
            <p:cNvSpPr/>
            <p:nvPr/>
          </p:nvSpPr>
          <p:spPr bwMode="auto">
            <a:xfrm>
              <a:off x="4555650" y="1062968"/>
              <a:ext cx="1669843" cy="29732"/>
            </a:xfrm>
            <a:custGeom>
              <a:avLst/>
              <a:gdLst>
                <a:gd name="connsiteX0" fmla="*/ 98515 w 2073837"/>
                <a:gd name="connsiteY0" fmla="*/ 0 h 45719"/>
                <a:gd name="connsiteX1" fmla="*/ 1975322 w 2073837"/>
                <a:gd name="connsiteY1" fmla="*/ 0 h 45719"/>
                <a:gd name="connsiteX2" fmla="*/ 2073837 w 2073837"/>
                <a:gd name="connsiteY2" fmla="*/ 45719 h 45719"/>
                <a:gd name="connsiteX3" fmla="*/ 0 w 2073837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3837" h="45719">
                  <a:moveTo>
                    <a:pt x="98515" y="0"/>
                  </a:moveTo>
                  <a:lnTo>
                    <a:pt x="1975322" y="0"/>
                  </a:lnTo>
                  <a:lnTo>
                    <a:pt x="2073837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7B9B0623-4590-BBF7-6D45-1318C68DE07F}"/>
                </a:ext>
              </a:extLst>
            </p:cNvPr>
            <p:cNvSpPr/>
            <p:nvPr/>
          </p:nvSpPr>
          <p:spPr bwMode="auto">
            <a:xfrm>
              <a:off x="4634262" y="857317"/>
              <a:ext cx="1513559" cy="204874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0C9513C7-0B09-3A93-9667-326BF6177002}"/>
                </a:ext>
              </a:extLst>
            </p:cNvPr>
            <p:cNvSpPr/>
            <p:nvPr/>
          </p:nvSpPr>
          <p:spPr bwMode="auto">
            <a:xfrm>
              <a:off x="4634262" y="827584"/>
              <a:ext cx="1514536" cy="29732"/>
            </a:xfrm>
            <a:custGeom>
              <a:avLst/>
              <a:gdLst>
                <a:gd name="connsiteX0" fmla="*/ 98515 w 1880956"/>
                <a:gd name="connsiteY0" fmla="*/ 0 h 45719"/>
                <a:gd name="connsiteX1" fmla="*/ 1782441 w 1880956"/>
                <a:gd name="connsiteY1" fmla="*/ 0 h 45719"/>
                <a:gd name="connsiteX2" fmla="*/ 1880956 w 1880956"/>
                <a:gd name="connsiteY2" fmla="*/ 45719 h 45719"/>
                <a:gd name="connsiteX3" fmla="*/ 0 w 1880956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0956" h="45719">
                  <a:moveTo>
                    <a:pt x="98515" y="0"/>
                  </a:moveTo>
                  <a:lnTo>
                    <a:pt x="1782441" y="0"/>
                  </a:lnTo>
                  <a:lnTo>
                    <a:pt x="1880956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AE60A3A1-A6B2-6832-6729-895766E1967D}"/>
                </a:ext>
              </a:extLst>
            </p:cNvPr>
            <p:cNvSpPr/>
            <p:nvPr/>
          </p:nvSpPr>
          <p:spPr bwMode="auto">
            <a:xfrm>
              <a:off x="4711933" y="623418"/>
              <a:ext cx="1363028" cy="204874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F7DEA9A7-B622-1DA2-55D3-C4ADAF4EF34A}"/>
                </a:ext>
              </a:extLst>
            </p:cNvPr>
            <p:cNvSpPr/>
            <p:nvPr/>
          </p:nvSpPr>
          <p:spPr bwMode="auto">
            <a:xfrm>
              <a:off x="4711934" y="593685"/>
              <a:ext cx="1368816" cy="29732"/>
            </a:xfrm>
            <a:custGeom>
              <a:avLst/>
              <a:gdLst>
                <a:gd name="connsiteX0" fmla="*/ 98515 w 1699981"/>
                <a:gd name="connsiteY0" fmla="*/ 0 h 45719"/>
                <a:gd name="connsiteX1" fmla="*/ 1601466 w 1699981"/>
                <a:gd name="connsiteY1" fmla="*/ 0 h 45719"/>
                <a:gd name="connsiteX2" fmla="*/ 1699981 w 1699981"/>
                <a:gd name="connsiteY2" fmla="*/ 45719 h 45719"/>
                <a:gd name="connsiteX3" fmla="*/ 0 w 1699981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9981" h="45719">
                  <a:moveTo>
                    <a:pt x="98515" y="0"/>
                  </a:moveTo>
                  <a:lnTo>
                    <a:pt x="1601466" y="0"/>
                  </a:lnTo>
                  <a:lnTo>
                    <a:pt x="1699981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EF68C811-FC32-32F6-C201-2D3429589505}"/>
              </a:ext>
            </a:extLst>
          </p:cNvPr>
          <p:cNvGrpSpPr/>
          <p:nvPr/>
        </p:nvGrpSpPr>
        <p:grpSpPr>
          <a:xfrm>
            <a:off x="663000" y="3940368"/>
            <a:ext cx="2686191" cy="2498072"/>
            <a:chOff x="632520" y="484036"/>
            <a:chExt cx="2790310" cy="2594899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58DD3848-E54F-D999-BE88-BE75542DC597}"/>
                </a:ext>
              </a:extLst>
            </p:cNvPr>
            <p:cNvSpPr/>
            <p:nvPr/>
          </p:nvSpPr>
          <p:spPr bwMode="auto">
            <a:xfrm>
              <a:off x="632520" y="3025465"/>
              <a:ext cx="2790310" cy="53470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C6AD2209-B106-6B05-CB54-9F598C1209DE}"/>
                </a:ext>
              </a:extLst>
            </p:cNvPr>
            <p:cNvSpPr/>
            <p:nvPr/>
          </p:nvSpPr>
          <p:spPr bwMode="auto">
            <a:xfrm>
              <a:off x="632520" y="2842824"/>
              <a:ext cx="2790310" cy="182640"/>
            </a:xfrm>
            <a:custGeom>
              <a:avLst/>
              <a:gdLst>
                <a:gd name="connsiteX0" fmla="*/ 98515 w 3465385"/>
                <a:gd name="connsiteY0" fmla="*/ 0 h 45719"/>
                <a:gd name="connsiteX1" fmla="*/ 3366870 w 3465385"/>
                <a:gd name="connsiteY1" fmla="*/ 0 h 45719"/>
                <a:gd name="connsiteX2" fmla="*/ 3465385 w 3465385"/>
                <a:gd name="connsiteY2" fmla="*/ 45719 h 45719"/>
                <a:gd name="connsiteX3" fmla="*/ 0 w 3465385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45719">
                  <a:moveTo>
                    <a:pt x="98515" y="0"/>
                  </a:moveTo>
                  <a:lnTo>
                    <a:pt x="3366870" y="0"/>
                  </a:lnTo>
                  <a:lnTo>
                    <a:pt x="3465385" y="45719"/>
                  </a:lnTo>
                  <a:lnTo>
                    <a:pt x="0" y="457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D598ABD-0EB0-B66B-4EAA-022E939D4141}"/>
                </a:ext>
              </a:extLst>
            </p:cNvPr>
            <p:cNvSpPr/>
            <p:nvPr/>
          </p:nvSpPr>
          <p:spPr bwMode="auto">
            <a:xfrm>
              <a:off x="711101" y="2789721"/>
              <a:ext cx="2632174" cy="53492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A995ECA3-E438-DA70-E877-29E87ED27E06}"/>
                </a:ext>
              </a:extLst>
            </p:cNvPr>
            <p:cNvSpPr/>
            <p:nvPr/>
          </p:nvSpPr>
          <p:spPr bwMode="auto">
            <a:xfrm>
              <a:off x="711101" y="2607080"/>
              <a:ext cx="2629793" cy="182640"/>
            </a:xfrm>
            <a:custGeom>
              <a:avLst/>
              <a:gdLst>
                <a:gd name="connsiteX0" fmla="*/ 98515 w 3465385"/>
                <a:gd name="connsiteY0" fmla="*/ 0 h 45719"/>
                <a:gd name="connsiteX1" fmla="*/ 3366870 w 3465385"/>
                <a:gd name="connsiteY1" fmla="*/ 0 h 45719"/>
                <a:gd name="connsiteX2" fmla="*/ 3465385 w 3465385"/>
                <a:gd name="connsiteY2" fmla="*/ 45719 h 45719"/>
                <a:gd name="connsiteX3" fmla="*/ 0 w 3465385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45719">
                  <a:moveTo>
                    <a:pt x="98515" y="0"/>
                  </a:moveTo>
                  <a:lnTo>
                    <a:pt x="3366870" y="0"/>
                  </a:lnTo>
                  <a:lnTo>
                    <a:pt x="3465385" y="45719"/>
                  </a:lnTo>
                  <a:lnTo>
                    <a:pt x="0" y="457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72039D6F-85F8-41DF-10E7-90DEF5B4281A}"/>
                </a:ext>
              </a:extLst>
            </p:cNvPr>
            <p:cNvSpPr/>
            <p:nvPr/>
          </p:nvSpPr>
          <p:spPr bwMode="auto">
            <a:xfrm>
              <a:off x="785064" y="2553378"/>
              <a:ext cx="2482155" cy="53492"/>
            </a:xfrm>
            <a:custGeom>
              <a:avLst/>
              <a:gdLst>
                <a:gd name="connsiteX0" fmla="*/ 0 w 2482155"/>
                <a:gd name="connsiteY0" fmla="*/ 0 h 53492"/>
                <a:gd name="connsiteX1" fmla="*/ 2482155 w 2482155"/>
                <a:gd name="connsiteY1" fmla="*/ 0 h 53492"/>
                <a:gd name="connsiteX2" fmla="*/ 2482155 w 2482155"/>
                <a:gd name="connsiteY2" fmla="*/ 53492 h 53492"/>
                <a:gd name="connsiteX3" fmla="*/ 0 w 2482155"/>
                <a:gd name="connsiteY3" fmla="*/ 53492 h 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155" h="53492">
                  <a:moveTo>
                    <a:pt x="0" y="0"/>
                  </a:moveTo>
                  <a:lnTo>
                    <a:pt x="2482155" y="0"/>
                  </a:lnTo>
                  <a:lnTo>
                    <a:pt x="2482155" y="53492"/>
                  </a:lnTo>
                  <a:lnTo>
                    <a:pt x="0" y="5349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C6AEBD47-72AD-8C5B-480D-75F556261D8F}"/>
                </a:ext>
              </a:extLst>
            </p:cNvPr>
            <p:cNvSpPr/>
            <p:nvPr/>
          </p:nvSpPr>
          <p:spPr bwMode="auto">
            <a:xfrm>
              <a:off x="785063" y="2370737"/>
              <a:ext cx="2479774" cy="182640"/>
            </a:xfrm>
            <a:custGeom>
              <a:avLst/>
              <a:gdLst>
                <a:gd name="connsiteX0" fmla="*/ 74761 w 2479774"/>
                <a:gd name="connsiteY0" fmla="*/ 0 h 182640"/>
                <a:gd name="connsiteX1" fmla="*/ 2405014 w 2479774"/>
                <a:gd name="connsiteY1" fmla="*/ 0 h 182640"/>
                <a:gd name="connsiteX2" fmla="*/ 2479774 w 2479774"/>
                <a:gd name="connsiteY2" fmla="*/ 182640 h 182640"/>
                <a:gd name="connsiteX3" fmla="*/ 0 w 2479774"/>
                <a:gd name="connsiteY3" fmla="*/ 182640 h 18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79774" h="182640">
                  <a:moveTo>
                    <a:pt x="74761" y="0"/>
                  </a:moveTo>
                  <a:lnTo>
                    <a:pt x="2405014" y="0"/>
                  </a:lnTo>
                  <a:lnTo>
                    <a:pt x="2479774" y="182640"/>
                  </a:lnTo>
                  <a:lnTo>
                    <a:pt x="0" y="18264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1797CAE9-AE34-8C04-4400-06CADDE81D1F}"/>
                </a:ext>
              </a:extLst>
            </p:cNvPr>
            <p:cNvSpPr/>
            <p:nvPr/>
          </p:nvSpPr>
          <p:spPr bwMode="auto">
            <a:xfrm>
              <a:off x="858738" y="2318233"/>
              <a:ext cx="2332424" cy="53470"/>
            </a:xfrm>
            <a:custGeom>
              <a:avLst/>
              <a:gdLst>
                <a:gd name="connsiteX0" fmla="*/ 0 w 2332424"/>
                <a:gd name="connsiteY0" fmla="*/ 0 h 53470"/>
                <a:gd name="connsiteX1" fmla="*/ 2332424 w 2332424"/>
                <a:gd name="connsiteY1" fmla="*/ 0 h 53470"/>
                <a:gd name="connsiteX2" fmla="*/ 2332424 w 2332424"/>
                <a:gd name="connsiteY2" fmla="*/ 53470 h 53470"/>
                <a:gd name="connsiteX3" fmla="*/ 0 w 2332424"/>
                <a:gd name="connsiteY3" fmla="*/ 53470 h 53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32424" h="53470">
                  <a:moveTo>
                    <a:pt x="0" y="0"/>
                  </a:moveTo>
                  <a:lnTo>
                    <a:pt x="2332424" y="0"/>
                  </a:lnTo>
                  <a:lnTo>
                    <a:pt x="2332424" y="53470"/>
                  </a:lnTo>
                  <a:lnTo>
                    <a:pt x="0" y="534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904DEF15-5D6F-AB7E-C3F1-958796A3CB9E}"/>
                </a:ext>
              </a:extLst>
            </p:cNvPr>
            <p:cNvSpPr/>
            <p:nvPr/>
          </p:nvSpPr>
          <p:spPr bwMode="auto">
            <a:xfrm>
              <a:off x="858738" y="2135592"/>
              <a:ext cx="2332424" cy="182640"/>
            </a:xfrm>
            <a:custGeom>
              <a:avLst/>
              <a:gdLst>
                <a:gd name="connsiteX0" fmla="*/ 79324 w 2332424"/>
                <a:gd name="connsiteY0" fmla="*/ 0 h 182640"/>
                <a:gd name="connsiteX1" fmla="*/ 2253100 w 2332424"/>
                <a:gd name="connsiteY1" fmla="*/ 0 h 182640"/>
                <a:gd name="connsiteX2" fmla="*/ 2332424 w 2332424"/>
                <a:gd name="connsiteY2" fmla="*/ 182640 h 182640"/>
                <a:gd name="connsiteX3" fmla="*/ 0 w 2332424"/>
                <a:gd name="connsiteY3" fmla="*/ 182640 h 18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32424" h="182640">
                  <a:moveTo>
                    <a:pt x="79324" y="0"/>
                  </a:moveTo>
                  <a:lnTo>
                    <a:pt x="2253100" y="0"/>
                  </a:lnTo>
                  <a:lnTo>
                    <a:pt x="2332424" y="182640"/>
                  </a:lnTo>
                  <a:lnTo>
                    <a:pt x="0" y="18264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0A257C66-8E13-0D46-09F2-9F3968C614B6}"/>
                </a:ext>
              </a:extLst>
            </p:cNvPr>
            <p:cNvSpPr/>
            <p:nvPr/>
          </p:nvSpPr>
          <p:spPr bwMode="auto">
            <a:xfrm>
              <a:off x="937319" y="2082489"/>
              <a:ext cx="2174288" cy="53492"/>
            </a:xfrm>
            <a:custGeom>
              <a:avLst/>
              <a:gdLst>
                <a:gd name="connsiteX0" fmla="*/ 0 w 2174288"/>
                <a:gd name="connsiteY0" fmla="*/ 0 h 53492"/>
                <a:gd name="connsiteX1" fmla="*/ 2174288 w 2174288"/>
                <a:gd name="connsiteY1" fmla="*/ 0 h 53492"/>
                <a:gd name="connsiteX2" fmla="*/ 2174288 w 2174288"/>
                <a:gd name="connsiteY2" fmla="*/ 53492 h 53492"/>
                <a:gd name="connsiteX3" fmla="*/ 0 w 2174288"/>
                <a:gd name="connsiteY3" fmla="*/ 53492 h 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4288" h="53492">
                  <a:moveTo>
                    <a:pt x="0" y="0"/>
                  </a:moveTo>
                  <a:lnTo>
                    <a:pt x="2174288" y="0"/>
                  </a:lnTo>
                  <a:lnTo>
                    <a:pt x="2174288" y="53492"/>
                  </a:lnTo>
                  <a:lnTo>
                    <a:pt x="0" y="5349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51215D7-ED9A-1909-AD59-54F3FB8421FB}"/>
                </a:ext>
              </a:extLst>
            </p:cNvPr>
            <p:cNvSpPr/>
            <p:nvPr/>
          </p:nvSpPr>
          <p:spPr bwMode="auto">
            <a:xfrm>
              <a:off x="937319" y="1899848"/>
              <a:ext cx="2171907" cy="182640"/>
            </a:xfrm>
            <a:custGeom>
              <a:avLst/>
              <a:gdLst>
                <a:gd name="connsiteX0" fmla="*/ 74761 w 2171907"/>
                <a:gd name="connsiteY0" fmla="*/ 0 h 182640"/>
                <a:gd name="connsiteX1" fmla="*/ 2097147 w 2171907"/>
                <a:gd name="connsiteY1" fmla="*/ 0 h 182640"/>
                <a:gd name="connsiteX2" fmla="*/ 2171907 w 2171907"/>
                <a:gd name="connsiteY2" fmla="*/ 182640 h 182640"/>
                <a:gd name="connsiteX3" fmla="*/ 0 w 2171907"/>
                <a:gd name="connsiteY3" fmla="*/ 182640 h 18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1907" h="182640">
                  <a:moveTo>
                    <a:pt x="74761" y="0"/>
                  </a:moveTo>
                  <a:lnTo>
                    <a:pt x="2097147" y="0"/>
                  </a:lnTo>
                  <a:lnTo>
                    <a:pt x="2171907" y="182640"/>
                  </a:lnTo>
                  <a:lnTo>
                    <a:pt x="0" y="18264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D4991F70-B0E6-615A-BCA2-B50EB38A21A1}"/>
                </a:ext>
              </a:extLst>
            </p:cNvPr>
            <p:cNvSpPr/>
            <p:nvPr/>
          </p:nvSpPr>
          <p:spPr bwMode="auto">
            <a:xfrm>
              <a:off x="1011282" y="1846146"/>
              <a:ext cx="2024269" cy="53492"/>
            </a:xfrm>
            <a:custGeom>
              <a:avLst/>
              <a:gdLst>
                <a:gd name="connsiteX0" fmla="*/ 0 w 2024269"/>
                <a:gd name="connsiteY0" fmla="*/ 0 h 53492"/>
                <a:gd name="connsiteX1" fmla="*/ 2024269 w 2024269"/>
                <a:gd name="connsiteY1" fmla="*/ 0 h 53492"/>
                <a:gd name="connsiteX2" fmla="*/ 2024269 w 2024269"/>
                <a:gd name="connsiteY2" fmla="*/ 53492 h 53492"/>
                <a:gd name="connsiteX3" fmla="*/ 0 w 2024269"/>
                <a:gd name="connsiteY3" fmla="*/ 53492 h 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4269" h="53492">
                  <a:moveTo>
                    <a:pt x="0" y="0"/>
                  </a:moveTo>
                  <a:lnTo>
                    <a:pt x="2024269" y="0"/>
                  </a:lnTo>
                  <a:lnTo>
                    <a:pt x="2024269" y="53492"/>
                  </a:lnTo>
                  <a:lnTo>
                    <a:pt x="0" y="5349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8ED661B7-30ED-304E-1221-8D0B5F75E7C3}"/>
                </a:ext>
              </a:extLst>
            </p:cNvPr>
            <p:cNvSpPr/>
            <p:nvPr/>
          </p:nvSpPr>
          <p:spPr bwMode="auto">
            <a:xfrm>
              <a:off x="1011281" y="1663505"/>
              <a:ext cx="2021888" cy="182640"/>
            </a:xfrm>
            <a:custGeom>
              <a:avLst/>
              <a:gdLst>
                <a:gd name="connsiteX0" fmla="*/ 74761 w 2021888"/>
                <a:gd name="connsiteY0" fmla="*/ 0 h 182640"/>
                <a:gd name="connsiteX1" fmla="*/ 1947128 w 2021888"/>
                <a:gd name="connsiteY1" fmla="*/ 0 h 182640"/>
                <a:gd name="connsiteX2" fmla="*/ 2021888 w 2021888"/>
                <a:gd name="connsiteY2" fmla="*/ 182640 h 182640"/>
                <a:gd name="connsiteX3" fmla="*/ 0 w 2021888"/>
                <a:gd name="connsiteY3" fmla="*/ 182640 h 18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1888" h="182640">
                  <a:moveTo>
                    <a:pt x="74761" y="0"/>
                  </a:moveTo>
                  <a:lnTo>
                    <a:pt x="1947128" y="0"/>
                  </a:lnTo>
                  <a:lnTo>
                    <a:pt x="2021888" y="182640"/>
                  </a:lnTo>
                  <a:lnTo>
                    <a:pt x="0" y="18264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F1215E75-033E-BA69-B70F-D71AA8D28978}"/>
                </a:ext>
              </a:extLst>
            </p:cNvPr>
            <p:cNvSpPr/>
            <p:nvPr/>
          </p:nvSpPr>
          <p:spPr bwMode="auto">
            <a:xfrm>
              <a:off x="1088847" y="1609653"/>
              <a:ext cx="1869560" cy="53470"/>
            </a:xfrm>
            <a:custGeom>
              <a:avLst/>
              <a:gdLst>
                <a:gd name="connsiteX0" fmla="*/ 0 w 1869560"/>
                <a:gd name="connsiteY0" fmla="*/ 0 h 53470"/>
                <a:gd name="connsiteX1" fmla="*/ 1869560 w 1869560"/>
                <a:gd name="connsiteY1" fmla="*/ 0 h 53470"/>
                <a:gd name="connsiteX2" fmla="*/ 1869560 w 1869560"/>
                <a:gd name="connsiteY2" fmla="*/ 53470 h 53470"/>
                <a:gd name="connsiteX3" fmla="*/ 0 w 1869560"/>
                <a:gd name="connsiteY3" fmla="*/ 53470 h 53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9560" h="53470">
                  <a:moveTo>
                    <a:pt x="0" y="0"/>
                  </a:moveTo>
                  <a:lnTo>
                    <a:pt x="1869560" y="0"/>
                  </a:lnTo>
                  <a:lnTo>
                    <a:pt x="1869560" y="53470"/>
                  </a:lnTo>
                  <a:lnTo>
                    <a:pt x="0" y="534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969D5D5F-4248-24FE-796A-1038BFDAEDFD}"/>
                </a:ext>
              </a:extLst>
            </p:cNvPr>
            <p:cNvSpPr/>
            <p:nvPr/>
          </p:nvSpPr>
          <p:spPr bwMode="auto">
            <a:xfrm>
              <a:off x="1088847" y="1427012"/>
              <a:ext cx="1869560" cy="182640"/>
            </a:xfrm>
            <a:custGeom>
              <a:avLst/>
              <a:gdLst>
                <a:gd name="connsiteX0" fmla="*/ 79324 w 1869560"/>
                <a:gd name="connsiteY0" fmla="*/ 0 h 182640"/>
                <a:gd name="connsiteX1" fmla="*/ 1790236 w 1869560"/>
                <a:gd name="connsiteY1" fmla="*/ 0 h 182640"/>
                <a:gd name="connsiteX2" fmla="*/ 1869560 w 1869560"/>
                <a:gd name="connsiteY2" fmla="*/ 182640 h 182640"/>
                <a:gd name="connsiteX3" fmla="*/ 0 w 1869560"/>
                <a:gd name="connsiteY3" fmla="*/ 182640 h 18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9560" h="182640">
                  <a:moveTo>
                    <a:pt x="79324" y="0"/>
                  </a:moveTo>
                  <a:lnTo>
                    <a:pt x="1790236" y="0"/>
                  </a:lnTo>
                  <a:lnTo>
                    <a:pt x="1869560" y="182640"/>
                  </a:lnTo>
                  <a:lnTo>
                    <a:pt x="0" y="18264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2CC500D-B409-2C1A-50E9-8538C90DBA00}"/>
                </a:ext>
              </a:extLst>
            </p:cNvPr>
            <p:cNvSpPr/>
            <p:nvPr/>
          </p:nvSpPr>
          <p:spPr bwMode="auto">
            <a:xfrm>
              <a:off x="1167428" y="1373909"/>
              <a:ext cx="1711424" cy="53492"/>
            </a:xfrm>
            <a:custGeom>
              <a:avLst/>
              <a:gdLst>
                <a:gd name="connsiteX0" fmla="*/ 0 w 1711424"/>
                <a:gd name="connsiteY0" fmla="*/ 0 h 53492"/>
                <a:gd name="connsiteX1" fmla="*/ 1711424 w 1711424"/>
                <a:gd name="connsiteY1" fmla="*/ 0 h 53492"/>
                <a:gd name="connsiteX2" fmla="*/ 1711424 w 1711424"/>
                <a:gd name="connsiteY2" fmla="*/ 53492 h 53492"/>
                <a:gd name="connsiteX3" fmla="*/ 0 w 1711424"/>
                <a:gd name="connsiteY3" fmla="*/ 53492 h 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1424" h="53492">
                  <a:moveTo>
                    <a:pt x="0" y="0"/>
                  </a:moveTo>
                  <a:lnTo>
                    <a:pt x="1711424" y="0"/>
                  </a:lnTo>
                  <a:lnTo>
                    <a:pt x="1711424" y="53492"/>
                  </a:lnTo>
                  <a:lnTo>
                    <a:pt x="0" y="5349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9244ED38-00E6-56F5-AEC0-3C30FB98ADAC}"/>
                </a:ext>
              </a:extLst>
            </p:cNvPr>
            <p:cNvSpPr/>
            <p:nvPr/>
          </p:nvSpPr>
          <p:spPr bwMode="auto">
            <a:xfrm>
              <a:off x="1167428" y="1191268"/>
              <a:ext cx="1709043" cy="182640"/>
            </a:xfrm>
            <a:custGeom>
              <a:avLst/>
              <a:gdLst>
                <a:gd name="connsiteX0" fmla="*/ 74761 w 1709043"/>
                <a:gd name="connsiteY0" fmla="*/ 0 h 182640"/>
                <a:gd name="connsiteX1" fmla="*/ 1634283 w 1709043"/>
                <a:gd name="connsiteY1" fmla="*/ 0 h 182640"/>
                <a:gd name="connsiteX2" fmla="*/ 1709043 w 1709043"/>
                <a:gd name="connsiteY2" fmla="*/ 182640 h 182640"/>
                <a:gd name="connsiteX3" fmla="*/ 0 w 1709043"/>
                <a:gd name="connsiteY3" fmla="*/ 182640 h 18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9043" h="182640">
                  <a:moveTo>
                    <a:pt x="74761" y="0"/>
                  </a:moveTo>
                  <a:lnTo>
                    <a:pt x="1634283" y="0"/>
                  </a:lnTo>
                  <a:lnTo>
                    <a:pt x="1709043" y="182640"/>
                  </a:lnTo>
                  <a:lnTo>
                    <a:pt x="0" y="18264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CB4DCA13-DB31-92D8-743B-2F76485AD736}"/>
                </a:ext>
              </a:extLst>
            </p:cNvPr>
            <p:cNvSpPr/>
            <p:nvPr/>
          </p:nvSpPr>
          <p:spPr bwMode="auto">
            <a:xfrm>
              <a:off x="1241391" y="1137566"/>
              <a:ext cx="1561405" cy="53492"/>
            </a:xfrm>
            <a:custGeom>
              <a:avLst/>
              <a:gdLst>
                <a:gd name="connsiteX0" fmla="*/ 0 w 1561405"/>
                <a:gd name="connsiteY0" fmla="*/ 0 h 53492"/>
                <a:gd name="connsiteX1" fmla="*/ 1561405 w 1561405"/>
                <a:gd name="connsiteY1" fmla="*/ 0 h 53492"/>
                <a:gd name="connsiteX2" fmla="*/ 1561405 w 1561405"/>
                <a:gd name="connsiteY2" fmla="*/ 53492 h 53492"/>
                <a:gd name="connsiteX3" fmla="*/ 0 w 1561405"/>
                <a:gd name="connsiteY3" fmla="*/ 53492 h 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1405" h="53492">
                  <a:moveTo>
                    <a:pt x="0" y="0"/>
                  </a:moveTo>
                  <a:lnTo>
                    <a:pt x="1561405" y="0"/>
                  </a:lnTo>
                  <a:lnTo>
                    <a:pt x="1561405" y="53492"/>
                  </a:lnTo>
                  <a:lnTo>
                    <a:pt x="0" y="5349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18269D86-EBE6-8B52-C61B-3F68529BA79B}"/>
                </a:ext>
              </a:extLst>
            </p:cNvPr>
            <p:cNvSpPr/>
            <p:nvPr/>
          </p:nvSpPr>
          <p:spPr bwMode="auto">
            <a:xfrm>
              <a:off x="1241390" y="954925"/>
              <a:ext cx="1559024" cy="182640"/>
            </a:xfrm>
            <a:custGeom>
              <a:avLst/>
              <a:gdLst>
                <a:gd name="connsiteX0" fmla="*/ 74761 w 1559024"/>
                <a:gd name="connsiteY0" fmla="*/ 0 h 182640"/>
                <a:gd name="connsiteX1" fmla="*/ 1484264 w 1559024"/>
                <a:gd name="connsiteY1" fmla="*/ 0 h 182640"/>
                <a:gd name="connsiteX2" fmla="*/ 1559024 w 1559024"/>
                <a:gd name="connsiteY2" fmla="*/ 182640 h 182640"/>
                <a:gd name="connsiteX3" fmla="*/ 0 w 1559024"/>
                <a:gd name="connsiteY3" fmla="*/ 182640 h 18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9024" h="182640">
                  <a:moveTo>
                    <a:pt x="74761" y="0"/>
                  </a:moveTo>
                  <a:lnTo>
                    <a:pt x="1484264" y="0"/>
                  </a:lnTo>
                  <a:lnTo>
                    <a:pt x="1559024" y="182640"/>
                  </a:lnTo>
                  <a:lnTo>
                    <a:pt x="0" y="18264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A5D9E2EF-7BAE-B2DA-DB50-97D87C470A57}"/>
                </a:ext>
              </a:extLst>
            </p:cNvPr>
            <p:cNvSpPr/>
            <p:nvPr/>
          </p:nvSpPr>
          <p:spPr bwMode="auto">
            <a:xfrm>
              <a:off x="1315065" y="902421"/>
              <a:ext cx="1411674" cy="53470"/>
            </a:xfrm>
            <a:custGeom>
              <a:avLst/>
              <a:gdLst>
                <a:gd name="connsiteX0" fmla="*/ 0 w 1411674"/>
                <a:gd name="connsiteY0" fmla="*/ 0 h 53470"/>
                <a:gd name="connsiteX1" fmla="*/ 1411674 w 1411674"/>
                <a:gd name="connsiteY1" fmla="*/ 0 h 53470"/>
                <a:gd name="connsiteX2" fmla="*/ 1411674 w 1411674"/>
                <a:gd name="connsiteY2" fmla="*/ 53470 h 53470"/>
                <a:gd name="connsiteX3" fmla="*/ 0 w 1411674"/>
                <a:gd name="connsiteY3" fmla="*/ 53470 h 53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1674" h="53470">
                  <a:moveTo>
                    <a:pt x="0" y="0"/>
                  </a:moveTo>
                  <a:lnTo>
                    <a:pt x="1411674" y="0"/>
                  </a:lnTo>
                  <a:lnTo>
                    <a:pt x="1411674" y="53470"/>
                  </a:lnTo>
                  <a:lnTo>
                    <a:pt x="0" y="534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77B33EC1-7474-851C-6A07-5D8157ED5B7F}"/>
                </a:ext>
              </a:extLst>
            </p:cNvPr>
            <p:cNvSpPr/>
            <p:nvPr/>
          </p:nvSpPr>
          <p:spPr bwMode="auto">
            <a:xfrm>
              <a:off x="1315065" y="719780"/>
              <a:ext cx="1411674" cy="182640"/>
            </a:xfrm>
            <a:custGeom>
              <a:avLst/>
              <a:gdLst>
                <a:gd name="connsiteX0" fmla="*/ 79324 w 1411674"/>
                <a:gd name="connsiteY0" fmla="*/ 0 h 182640"/>
                <a:gd name="connsiteX1" fmla="*/ 1332350 w 1411674"/>
                <a:gd name="connsiteY1" fmla="*/ 0 h 182640"/>
                <a:gd name="connsiteX2" fmla="*/ 1411674 w 1411674"/>
                <a:gd name="connsiteY2" fmla="*/ 182640 h 182640"/>
                <a:gd name="connsiteX3" fmla="*/ 0 w 1411674"/>
                <a:gd name="connsiteY3" fmla="*/ 182640 h 18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1674" h="182640">
                  <a:moveTo>
                    <a:pt x="79324" y="0"/>
                  </a:moveTo>
                  <a:lnTo>
                    <a:pt x="1332350" y="0"/>
                  </a:lnTo>
                  <a:lnTo>
                    <a:pt x="1411674" y="182640"/>
                  </a:lnTo>
                  <a:lnTo>
                    <a:pt x="0" y="18264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B05DD0A8-EE69-167F-8242-E2F3AB4C4DB9}"/>
                </a:ext>
              </a:extLst>
            </p:cNvPr>
            <p:cNvSpPr/>
            <p:nvPr/>
          </p:nvSpPr>
          <p:spPr bwMode="auto">
            <a:xfrm>
              <a:off x="1393646" y="666677"/>
              <a:ext cx="1253538" cy="53492"/>
            </a:xfrm>
            <a:custGeom>
              <a:avLst/>
              <a:gdLst>
                <a:gd name="connsiteX0" fmla="*/ 0 w 1253538"/>
                <a:gd name="connsiteY0" fmla="*/ 0 h 53492"/>
                <a:gd name="connsiteX1" fmla="*/ 1253538 w 1253538"/>
                <a:gd name="connsiteY1" fmla="*/ 0 h 53492"/>
                <a:gd name="connsiteX2" fmla="*/ 1253538 w 1253538"/>
                <a:gd name="connsiteY2" fmla="*/ 53492 h 53492"/>
                <a:gd name="connsiteX3" fmla="*/ 0 w 1253538"/>
                <a:gd name="connsiteY3" fmla="*/ 53492 h 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3538" h="53492">
                  <a:moveTo>
                    <a:pt x="0" y="0"/>
                  </a:moveTo>
                  <a:lnTo>
                    <a:pt x="1253538" y="0"/>
                  </a:lnTo>
                  <a:lnTo>
                    <a:pt x="1253538" y="53492"/>
                  </a:lnTo>
                  <a:lnTo>
                    <a:pt x="0" y="5349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FD8A60DB-2A92-7A12-AFF8-96488B921033}"/>
                </a:ext>
              </a:extLst>
            </p:cNvPr>
            <p:cNvSpPr/>
            <p:nvPr/>
          </p:nvSpPr>
          <p:spPr bwMode="auto">
            <a:xfrm>
              <a:off x="1393646" y="484036"/>
              <a:ext cx="1251157" cy="182640"/>
            </a:xfrm>
            <a:custGeom>
              <a:avLst/>
              <a:gdLst>
                <a:gd name="connsiteX0" fmla="*/ 74761 w 1251157"/>
                <a:gd name="connsiteY0" fmla="*/ 0 h 182640"/>
                <a:gd name="connsiteX1" fmla="*/ 1176397 w 1251157"/>
                <a:gd name="connsiteY1" fmla="*/ 0 h 182640"/>
                <a:gd name="connsiteX2" fmla="*/ 1251157 w 1251157"/>
                <a:gd name="connsiteY2" fmla="*/ 182640 h 182640"/>
                <a:gd name="connsiteX3" fmla="*/ 0 w 1251157"/>
                <a:gd name="connsiteY3" fmla="*/ 182640 h 18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1157" h="182640">
                  <a:moveTo>
                    <a:pt x="74761" y="0"/>
                  </a:moveTo>
                  <a:lnTo>
                    <a:pt x="1176397" y="0"/>
                  </a:lnTo>
                  <a:lnTo>
                    <a:pt x="1251157" y="182640"/>
                  </a:lnTo>
                  <a:lnTo>
                    <a:pt x="0" y="18264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B8BA97F-683C-6F69-8539-09362190DC47}"/>
              </a:ext>
            </a:extLst>
          </p:cNvPr>
          <p:cNvGrpSpPr/>
          <p:nvPr/>
        </p:nvGrpSpPr>
        <p:grpSpPr>
          <a:xfrm>
            <a:off x="3647855" y="4762501"/>
            <a:ext cx="2645158" cy="1668238"/>
            <a:chOff x="3784422" y="484036"/>
            <a:chExt cx="1869560" cy="1179087"/>
          </a:xfrm>
        </p:grpSpPr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BE1F3F22-4A96-CD25-6B6D-104615812355}"/>
                </a:ext>
              </a:extLst>
            </p:cNvPr>
            <p:cNvSpPr/>
            <p:nvPr/>
          </p:nvSpPr>
          <p:spPr bwMode="auto">
            <a:xfrm>
              <a:off x="3784422" y="1609653"/>
              <a:ext cx="1869560" cy="53470"/>
            </a:xfrm>
            <a:custGeom>
              <a:avLst/>
              <a:gdLst>
                <a:gd name="connsiteX0" fmla="*/ 0 w 1869560"/>
                <a:gd name="connsiteY0" fmla="*/ 0 h 53470"/>
                <a:gd name="connsiteX1" fmla="*/ 1869560 w 1869560"/>
                <a:gd name="connsiteY1" fmla="*/ 0 h 53470"/>
                <a:gd name="connsiteX2" fmla="*/ 1869560 w 1869560"/>
                <a:gd name="connsiteY2" fmla="*/ 53470 h 53470"/>
                <a:gd name="connsiteX3" fmla="*/ 0 w 1869560"/>
                <a:gd name="connsiteY3" fmla="*/ 53470 h 53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9560" h="53470">
                  <a:moveTo>
                    <a:pt x="0" y="0"/>
                  </a:moveTo>
                  <a:lnTo>
                    <a:pt x="1869560" y="0"/>
                  </a:lnTo>
                  <a:lnTo>
                    <a:pt x="1869560" y="53470"/>
                  </a:lnTo>
                  <a:lnTo>
                    <a:pt x="0" y="534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767604E7-E21F-4A57-9E0F-99E1102918A4}"/>
                </a:ext>
              </a:extLst>
            </p:cNvPr>
            <p:cNvSpPr/>
            <p:nvPr/>
          </p:nvSpPr>
          <p:spPr bwMode="auto">
            <a:xfrm>
              <a:off x="3784422" y="1427012"/>
              <a:ext cx="1869560" cy="182640"/>
            </a:xfrm>
            <a:custGeom>
              <a:avLst/>
              <a:gdLst>
                <a:gd name="connsiteX0" fmla="*/ 79324 w 1869560"/>
                <a:gd name="connsiteY0" fmla="*/ 0 h 182640"/>
                <a:gd name="connsiteX1" fmla="*/ 1790236 w 1869560"/>
                <a:gd name="connsiteY1" fmla="*/ 0 h 182640"/>
                <a:gd name="connsiteX2" fmla="*/ 1869560 w 1869560"/>
                <a:gd name="connsiteY2" fmla="*/ 182640 h 182640"/>
                <a:gd name="connsiteX3" fmla="*/ 0 w 1869560"/>
                <a:gd name="connsiteY3" fmla="*/ 182640 h 18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9560" h="182640">
                  <a:moveTo>
                    <a:pt x="79324" y="0"/>
                  </a:moveTo>
                  <a:lnTo>
                    <a:pt x="1790236" y="0"/>
                  </a:lnTo>
                  <a:lnTo>
                    <a:pt x="1869560" y="182640"/>
                  </a:lnTo>
                  <a:lnTo>
                    <a:pt x="0" y="18264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C60B3182-7877-EF44-90B4-0BD4D92983CD}"/>
                </a:ext>
              </a:extLst>
            </p:cNvPr>
            <p:cNvSpPr/>
            <p:nvPr/>
          </p:nvSpPr>
          <p:spPr bwMode="auto">
            <a:xfrm>
              <a:off x="3863003" y="1373909"/>
              <a:ext cx="1711424" cy="53492"/>
            </a:xfrm>
            <a:custGeom>
              <a:avLst/>
              <a:gdLst>
                <a:gd name="connsiteX0" fmla="*/ 0 w 1711424"/>
                <a:gd name="connsiteY0" fmla="*/ 0 h 53492"/>
                <a:gd name="connsiteX1" fmla="*/ 1711424 w 1711424"/>
                <a:gd name="connsiteY1" fmla="*/ 0 h 53492"/>
                <a:gd name="connsiteX2" fmla="*/ 1711424 w 1711424"/>
                <a:gd name="connsiteY2" fmla="*/ 53492 h 53492"/>
                <a:gd name="connsiteX3" fmla="*/ 0 w 1711424"/>
                <a:gd name="connsiteY3" fmla="*/ 53492 h 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1424" h="53492">
                  <a:moveTo>
                    <a:pt x="0" y="0"/>
                  </a:moveTo>
                  <a:lnTo>
                    <a:pt x="1711424" y="0"/>
                  </a:lnTo>
                  <a:lnTo>
                    <a:pt x="1711424" y="53492"/>
                  </a:lnTo>
                  <a:lnTo>
                    <a:pt x="0" y="5349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2189D308-7162-EE82-6478-BBFBF0242055}"/>
                </a:ext>
              </a:extLst>
            </p:cNvPr>
            <p:cNvSpPr/>
            <p:nvPr/>
          </p:nvSpPr>
          <p:spPr bwMode="auto">
            <a:xfrm>
              <a:off x="3863003" y="1191268"/>
              <a:ext cx="1709043" cy="182640"/>
            </a:xfrm>
            <a:custGeom>
              <a:avLst/>
              <a:gdLst>
                <a:gd name="connsiteX0" fmla="*/ 74761 w 1709043"/>
                <a:gd name="connsiteY0" fmla="*/ 0 h 182640"/>
                <a:gd name="connsiteX1" fmla="*/ 1634283 w 1709043"/>
                <a:gd name="connsiteY1" fmla="*/ 0 h 182640"/>
                <a:gd name="connsiteX2" fmla="*/ 1709043 w 1709043"/>
                <a:gd name="connsiteY2" fmla="*/ 182640 h 182640"/>
                <a:gd name="connsiteX3" fmla="*/ 0 w 1709043"/>
                <a:gd name="connsiteY3" fmla="*/ 182640 h 18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9043" h="182640">
                  <a:moveTo>
                    <a:pt x="74761" y="0"/>
                  </a:moveTo>
                  <a:lnTo>
                    <a:pt x="1634283" y="0"/>
                  </a:lnTo>
                  <a:lnTo>
                    <a:pt x="1709043" y="182640"/>
                  </a:lnTo>
                  <a:lnTo>
                    <a:pt x="0" y="18264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2F938429-19DF-3FE7-2CB0-6D214FA97A3A}"/>
                </a:ext>
              </a:extLst>
            </p:cNvPr>
            <p:cNvSpPr/>
            <p:nvPr/>
          </p:nvSpPr>
          <p:spPr bwMode="auto">
            <a:xfrm>
              <a:off x="3936966" y="1137566"/>
              <a:ext cx="1561405" cy="53492"/>
            </a:xfrm>
            <a:custGeom>
              <a:avLst/>
              <a:gdLst>
                <a:gd name="connsiteX0" fmla="*/ 0 w 1561405"/>
                <a:gd name="connsiteY0" fmla="*/ 0 h 53492"/>
                <a:gd name="connsiteX1" fmla="*/ 1561405 w 1561405"/>
                <a:gd name="connsiteY1" fmla="*/ 0 h 53492"/>
                <a:gd name="connsiteX2" fmla="*/ 1561405 w 1561405"/>
                <a:gd name="connsiteY2" fmla="*/ 53492 h 53492"/>
                <a:gd name="connsiteX3" fmla="*/ 0 w 1561405"/>
                <a:gd name="connsiteY3" fmla="*/ 53492 h 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1405" h="53492">
                  <a:moveTo>
                    <a:pt x="0" y="0"/>
                  </a:moveTo>
                  <a:lnTo>
                    <a:pt x="1561405" y="0"/>
                  </a:lnTo>
                  <a:lnTo>
                    <a:pt x="1561405" y="53492"/>
                  </a:lnTo>
                  <a:lnTo>
                    <a:pt x="0" y="5349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55DF4E23-0288-3DBB-2309-E6C65C9517FC}"/>
                </a:ext>
              </a:extLst>
            </p:cNvPr>
            <p:cNvSpPr/>
            <p:nvPr/>
          </p:nvSpPr>
          <p:spPr bwMode="auto">
            <a:xfrm>
              <a:off x="3936965" y="954925"/>
              <a:ext cx="1559024" cy="182640"/>
            </a:xfrm>
            <a:custGeom>
              <a:avLst/>
              <a:gdLst>
                <a:gd name="connsiteX0" fmla="*/ 74761 w 1559024"/>
                <a:gd name="connsiteY0" fmla="*/ 0 h 182640"/>
                <a:gd name="connsiteX1" fmla="*/ 1484264 w 1559024"/>
                <a:gd name="connsiteY1" fmla="*/ 0 h 182640"/>
                <a:gd name="connsiteX2" fmla="*/ 1559024 w 1559024"/>
                <a:gd name="connsiteY2" fmla="*/ 182640 h 182640"/>
                <a:gd name="connsiteX3" fmla="*/ 0 w 1559024"/>
                <a:gd name="connsiteY3" fmla="*/ 182640 h 18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9024" h="182640">
                  <a:moveTo>
                    <a:pt x="74761" y="0"/>
                  </a:moveTo>
                  <a:lnTo>
                    <a:pt x="1484264" y="0"/>
                  </a:lnTo>
                  <a:lnTo>
                    <a:pt x="1559024" y="182640"/>
                  </a:lnTo>
                  <a:lnTo>
                    <a:pt x="0" y="18264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88F27BD8-8BD0-E418-D987-FE578A74094B}"/>
                </a:ext>
              </a:extLst>
            </p:cNvPr>
            <p:cNvSpPr/>
            <p:nvPr/>
          </p:nvSpPr>
          <p:spPr bwMode="auto">
            <a:xfrm>
              <a:off x="4010640" y="902421"/>
              <a:ext cx="1411674" cy="53470"/>
            </a:xfrm>
            <a:custGeom>
              <a:avLst/>
              <a:gdLst>
                <a:gd name="connsiteX0" fmla="*/ 0 w 1411674"/>
                <a:gd name="connsiteY0" fmla="*/ 0 h 53470"/>
                <a:gd name="connsiteX1" fmla="*/ 1411674 w 1411674"/>
                <a:gd name="connsiteY1" fmla="*/ 0 h 53470"/>
                <a:gd name="connsiteX2" fmla="*/ 1411674 w 1411674"/>
                <a:gd name="connsiteY2" fmla="*/ 53470 h 53470"/>
                <a:gd name="connsiteX3" fmla="*/ 0 w 1411674"/>
                <a:gd name="connsiteY3" fmla="*/ 53470 h 53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1674" h="53470">
                  <a:moveTo>
                    <a:pt x="0" y="0"/>
                  </a:moveTo>
                  <a:lnTo>
                    <a:pt x="1411674" y="0"/>
                  </a:lnTo>
                  <a:lnTo>
                    <a:pt x="1411674" y="53470"/>
                  </a:lnTo>
                  <a:lnTo>
                    <a:pt x="0" y="534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0FB5B5B3-A647-FBDC-3E5E-0E40671D3A75}"/>
                </a:ext>
              </a:extLst>
            </p:cNvPr>
            <p:cNvSpPr/>
            <p:nvPr/>
          </p:nvSpPr>
          <p:spPr bwMode="auto">
            <a:xfrm>
              <a:off x="4010640" y="719780"/>
              <a:ext cx="1411674" cy="182640"/>
            </a:xfrm>
            <a:custGeom>
              <a:avLst/>
              <a:gdLst>
                <a:gd name="connsiteX0" fmla="*/ 79324 w 1411674"/>
                <a:gd name="connsiteY0" fmla="*/ 0 h 182640"/>
                <a:gd name="connsiteX1" fmla="*/ 1332350 w 1411674"/>
                <a:gd name="connsiteY1" fmla="*/ 0 h 182640"/>
                <a:gd name="connsiteX2" fmla="*/ 1411674 w 1411674"/>
                <a:gd name="connsiteY2" fmla="*/ 182640 h 182640"/>
                <a:gd name="connsiteX3" fmla="*/ 0 w 1411674"/>
                <a:gd name="connsiteY3" fmla="*/ 182640 h 18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1674" h="182640">
                  <a:moveTo>
                    <a:pt x="79324" y="0"/>
                  </a:moveTo>
                  <a:lnTo>
                    <a:pt x="1332350" y="0"/>
                  </a:lnTo>
                  <a:lnTo>
                    <a:pt x="1411674" y="182640"/>
                  </a:lnTo>
                  <a:lnTo>
                    <a:pt x="0" y="18264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9169C7C9-67FC-857B-BCFD-FD9F0A0DDA8A}"/>
                </a:ext>
              </a:extLst>
            </p:cNvPr>
            <p:cNvSpPr/>
            <p:nvPr/>
          </p:nvSpPr>
          <p:spPr bwMode="auto">
            <a:xfrm>
              <a:off x="4089221" y="666677"/>
              <a:ext cx="1253538" cy="53492"/>
            </a:xfrm>
            <a:custGeom>
              <a:avLst/>
              <a:gdLst>
                <a:gd name="connsiteX0" fmla="*/ 0 w 1253538"/>
                <a:gd name="connsiteY0" fmla="*/ 0 h 53492"/>
                <a:gd name="connsiteX1" fmla="*/ 1253538 w 1253538"/>
                <a:gd name="connsiteY1" fmla="*/ 0 h 53492"/>
                <a:gd name="connsiteX2" fmla="*/ 1253538 w 1253538"/>
                <a:gd name="connsiteY2" fmla="*/ 53492 h 53492"/>
                <a:gd name="connsiteX3" fmla="*/ 0 w 1253538"/>
                <a:gd name="connsiteY3" fmla="*/ 53492 h 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3538" h="53492">
                  <a:moveTo>
                    <a:pt x="0" y="0"/>
                  </a:moveTo>
                  <a:lnTo>
                    <a:pt x="1253538" y="0"/>
                  </a:lnTo>
                  <a:lnTo>
                    <a:pt x="1253538" y="53492"/>
                  </a:lnTo>
                  <a:lnTo>
                    <a:pt x="0" y="5349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0A8C9A52-D75F-F157-495D-42953EF3E961}"/>
                </a:ext>
              </a:extLst>
            </p:cNvPr>
            <p:cNvSpPr/>
            <p:nvPr/>
          </p:nvSpPr>
          <p:spPr bwMode="auto">
            <a:xfrm>
              <a:off x="4089221" y="484036"/>
              <a:ext cx="1251157" cy="182640"/>
            </a:xfrm>
            <a:custGeom>
              <a:avLst/>
              <a:gdLst>
                <a:gd name="connsiteX0" fmla="*/ 74761 w 1251157"/>
                <a:gd name="connsiteY0" fmla="*/ 0 h 182640"/>
                <a:gd name="connsiteX1" fmla="*/ 1176397 w 1251157"/>
                <a:gd name="connsiteY1" fmla="*/ 0 h 182640"/>
                <a:gd name="connsiteX2" fmla="*/ 1251157 w 1251157"/>
                <a:gd name="connsiteY2" fmla="*/ 182640 h 182640"/>
                <a:gd name="connsiteX3" fmla="*/ 0 w 1251157"/>
                <a:gd name="connsiteY3" fmla="*/ 182640 h 18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1157" h="182640">
                  <a:moveTo>
                    <a:pt x="74761" y="0"/>
                  </a:moveTo>
                  <a:lnTo>
                    <a:pt x="1176397" y="0"/>
                  </a:lnTo>
                  <a:lnTo>
                    <a:pt x="1251157" y="182640"/>
                  </a:lnTo>
                  <a:lnTo>
                    <a:pt x="0" y="18264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7AF188F1-6257-C7B5-DE50-6DDB0273D890}"/>
              </a:ext>
            </a:extLst>
          </p:cNvPr>
          <p:cNvGrpSpPr/>
          <p:nvPr/>
        </p:nvGrpSpPr>
        <p:grpSpPr>
          <a:xfrm>
            <a:off x="6573290" y="5219700"/>
            <a:ext cx="2692474" cy="1219182"/>
            <a:chOff x="6327740" y="484036"/>
            <a:chExt cx="1561406" cy="707022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FC37012A-EC7D-7C70-77B9-0B1AE03ACC73}"/>
                </a:ext>
              </a:extLst>
            </p:cNvPr>
            <p:cNvSpPr/>
            <p:nvPr/>
          </p:nvSpPr>
          <p:spPr bwMode="auto">
            <a:xfrm>
              <a:off x="6327741" y="1137566"/>
              <a:ext cx="1561405" cy="53492"/>
            </a:xfrm>
            <a:custGeom>
              <a:avLst/>
              <a:gdLst>
                <a:gd name="connsiteX0" fmla="*/ 0 w 1561405"/>
                <a:gd name="connsiteY0" fmla="*/ 0 h 53492"/>
                <a:gd name="connsiteX1" fmla="*/ 1561405 w 1561405"/>
                <a:gd name="connsiteY1" fmla="*/ 0 h 53492"/>
                <a:gd name="connsiteX2" fmla="*/ 1561405 w 1561405"/>
                <a:gd name="connsiteY2" fmla="*/ 53492 h 53492"/>
                <a:gd name="connsiteX3" fmla="*/ 0 w 1561405"/>
                <a:gd name="connsiteY3" fmla="*/ 53492 h 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1405" h="53492">
                  <a:moveTo>
                    <a:pt x="0" y="0"/>
                  </a:moveTo>
                  <a:lnTo>
                    <a:pt x="1561405" y="0"/>
                  </a:lnTo>
                  <a:lnTo>
                    <a:pt x="1561405" y="53492"/>
                  </a:lnTo>
                  <a:lnTo>
                    <a:pt x="0" y="5349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B7884A44-68F1-116B-D14F-FE7EFFE1236E}"/>
                </a:ext>
              </a:extLst>
            </p:cNvPr>
            <p:cNvSpPr/>
            <p:nvPr/>
          </p:nvSpPr>
          <p:spPr bwMode="auto">
            <a:xfrm>
              <a:off x="6327740" y="954925"/>
              <a:ext cx="1559024" cy="182640"/>
            </a:xfrm>
            <a:custGeom>
              <a:avLst/>
              <a:gdLst>
                <a:gd name="connsiteX0" fmla="*/ 74761 w 1559024"/>
                <a:gd name="connsiteY0" fmla="*/ 0 h 182640"/>
                <a:gd name="connsiteX1" fmla="*/ 1484264 w 1559024"/>
                <a:gd name="connsiteY1" fmla="*/ 0 h 182640"/>
                <a:gd name="connsiteX2" fmla="*/ 1559024 w 1559024"/>
                <a:gd name="connsiteY2" fmla="*/ 182640 h 182640"/>
                <a:gd name="connsiteX3" fmla="*/ 0 w 1559024"/>
                <a:gd name="connsiteY3" fmla="*/ 182640 h 18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9024" h="182640">
                  <a:moveTo>
                    <a:pt x="74761" y="0"/>
                  </a:moveTo>
                  <a:lnTo>
                    <a:pt x="1484264" y="0"/>
                  </a:lnTo>
                  <a:lnTo>
                    <a:pt x="1559024" y="182640"/>
                  </a:lnTo>
                  <a:lnTo>
                    <a:pt x="0" y="18264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A1AC1C13-A5B7-C9B9-8325-24D8312BFCAB}"/>
                </a:ext>
              </a:extLst>
            </p:cNvPr>
            <p:cNvSpPr/>
            <p:nvPr/>
          </p:nvSpPr>
          <p:spPr bwMode="auto">
            <a:xfrm>
              <a:off x="6401415" y="902421"/>
              <a:ext cx="1411674" cy="53470"/>
            </a:xfrm>
            <a:custGeom>
              <a:avLst/>
              <a:gdLst>
                <a:gd name="connsiteX0" fmla="*/ 0 w 1411674"/>
                <a:gd name="connsiteY0" fmla="*/ 0 h 53470"/>
                <a:gd name="connsiteX1" fmla="*/ 1411674 w 1411674"/>
                <a:gd name="connsiteY1" fmla="*/ 0 h 53470"/>
                <a:gd name="connsiteX2" fmla="*/ 1411674 w 1411674"/>
                <a:gd name="connsiteY2" fmla="*/ 53470 h 53470"/>
                <a:gd name="connsiteX3" fmla="*/ 0 w 1411674"/>
                <a:gd name="connsiteY3" fmla="*/ 53470 h 53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1674" h="53470">
                  <a:moveTo>
                    <a:pt x="0" y="0"/>
                  </a:moveTo>
                  <a:lnTo>
                    <a:pt x="1411674" y="0"/>
                  </a:lnTo>
                  <a:lnTo>
                    <a:pt x="1411674" y="53470"/>
                  </a:lnTo>
                  <a:lnTo>
                    <a:pt x="0" y="534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AC32922F-10E2-14BA-6642-6691086627C4}"/>
                </a:ext>
              </a:extLst>
            </p:cNvPr>
            <p:cNvSpPr/>
            <p:nvPr/>
          </p:nvSpPr>
          <p:spPr bwMode="auto">
            <a:xfrm>
              <a:off x="6401415" y="719780"/>
              <a:ext cx="1411674" cy="182640"/>
            </a:xfrm>
            <a:custGeom>
              <a:avLst/>
              <a:gdLst>
                <a:gd name="connsiteX0" fmla="*/ 79324 w 1411674"/>
                <a:gd name="connsiteY0" fmla="*/ 0 h 182640"/>
                <a:gd name="connsiteX1" fmla="*/ 1332350 w 1411674"/>
                <a:gd name="connsiteY1" fmla="*/ 0 h 182640"/>
                <a:gd name="connsiteX2" fmla="*/ 1411674 w 1411674"/>
                <a:gd name="connsiteY2" fmla="*/ 182640 h 182640"/>
                <a:gd name="connsiteX3" fmla="*/ 0 w 1411674"/>
                <a:gd name="connsiteY3" fmla="*/ 182640 h 18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1674" h="182640">
                  <a:moveTo>
                    <a:pt x="79324" y="0"/>
                  </a:moveTo>
                  <a:lnTo>
                    <a:pt x="1332350" y="0"/>
                  </a:lnTo>
                  <a:lnTo>
                    <a:pt x="1411674" y="182640"/>
                  </a:lnTo>
                  <a:lnTo>
                    <a:pt x="0" y="18264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7D009D6B-B237-075F-9908-A266AD232CA0}"/>
                </a:ext>
              </a:extLst>
            </p:cNvPr>
            <p:cNvSpPr/>
            <p:nvPr/>
          </p:nvSpPr>
          <p:spPr bwMode="auto">
            <a:xfrm>
              <a:off x="6479996" y="666677"/>
              <a:ext cx="1253538" cy="53492"/>
            </a:xfrm>
            <a:custGeom>
              <a:avLst/>
              <a:gdLst>
                <a:gd name="connsiteX0" fmla="*/ 0 w 1253538"/>
                <a:gd name="connsiteY0" fmla="*/ 0 h 53492"/>
                <a:gd name="connsiteX1" fmla="*/ 1253538 w 1253538"/>
                <a:gd name="connsiteY1" fmla="*/ 0 h 53492"/>
                <a:gd name="connsiteX2" fmla="*/ 1253538 w 1253538"/>
                <a:gd name="connsiteY2" fmla="*/ 53492 h 53492"/>
                <a:gd name="connsiteX3" fmla="*/ 0 w 1253538"/>
                <a:gd name="connsiteY3" fmla="*/ 53492 h 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3538" h="53492">
                  <a:moveTo>
                    <a:pt x="0" y="0"/>
                  </a:moveTo>
                  <a:lnTo>
                    <a:pt x="1253538" y="0"/>
                  </a:lnTo>
                  <a:lnTo>
                    <a:pt x="1253538" y="53492"/>
                  </a:lnTo>
                  <a:lnTo>
                    <a:pt x="0" y="5349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4AA9F50A-9C3D-C810-344E-7AE85D2B9FBB}"/>
                </a:ext>
              </a:extLst>
            </p:cNvPr>
            <p:cNvSpPr/>
            <p:nvPr/>
          </p:nvSpPr>
          <p:spPr bwMode="auto">
            <a:xfrm>
              <a:off x="6479996" y="484036"/>
              <a:ext cx="1251157" cy="182640"/>
            </a:xfrm>
            <a:custGeom>
              <a:avLst/>
              <a:gdLst>
                <a:gd name="connsiteX0" fmla="*/ 74761 w 1251157"/>
                <a:gd name="connsiteY0" fmla="*/ 0 h 182640"/>
                <a:gd name="connsiteX1" fmla="*/ 1176397 w 1251157"/>
                <a:gd name="connsiteY1" fmla="*/ 0 h 182640"/>
                <a:gd name="connsiteX2" fmla="*/ 1251157 w 1251157"/>
                <a:gd name="connsiteY2" fmla="*/ 182640 h 182640"/>
                <a:gd name="connsiteX3" fmla="*/ 0 w 1251157"/>
                <a:gd name="connsiteY3" fmla="*/ 182640 h 18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1157" h="182640">
                  <a:moveTo>
                    <a:pt x="74761" y="0"/>
                  </a:moveTo>
                  <a:lnTo>
                    <a:pt x="1176397" y="0"/>
                  </a:lnTo>
                  <a:lnTo>
                    <a:pt x="1251157" y="182640"/>
                  </a:lnTo>
                  <a:lnTo>
                    <a:pt x="0" y="18264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1283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階段、段差図形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551C832-7DBD-6181-2535-B1F9AE30B49E}"/>
              </a:ext>
            </a:extLst>
          </p:cNvPr>
          <p:cNvGrpSpPr/>
          <p:nvPr/>
        </p:nvGrpSpPr>
        <p:grpSpPr>
          <a:xfrm>
            <a:off x="670588" y="4142802"/>
            <a:ext cx="2694886" cy="1915623"/>
            <a:chOff x="480630" y="3429000"/>
            <a:chExt cx="3887305" cy="2763238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FABD905-083B-42CC-9FD7-61EADE6094A9}"/>
                </a:ext>
              </a:extLst>
            </p:cNvPr>
            <p:cNvSpPr/>
            <p:nvPr/>
          </p:nvSpPr>
          <p:spPr bwMode="auto">
            <a:xfrm>
              <a:off x="480631" y="6142566"/>
              <a:ext cx="1617003" cy="49672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AC75084-A8C8-BE88-6F39-E3A05B4B2D68}"/>
                </a:ext>
              </a:extLst>
            </p:cNvPr>
            <p:cNvSpPr/>
            <p:nvPr/>
          </p:nvSpPr>
          <p:spPr bwMode="auto">
            <a:xfrm>
              <a:off x="480630" y="5915116"/>
              <a:ext cx="1846107" cy="227450"/>
            </a:xfrm>
            <a:custGeom>
              <a:avLst/>
              <a:gdLst>
                <a:gd name="connsiteX0" fmla="*/ 611356 w 4950551"/>
                <a:gd name="connsiteY0" fmla="*/ 0 h 233319"/>
                <a:gd name="connsiteX1" fmla="*/ 4950551 w 4950551"/>
                <a:gd name="connsiteY1" fmla="*/ 0 h 233319"/>
                <a:gd name="connsiteX2" fmla="*/ 4339195 w 4950551"/>
                <a:gd name="connsiteY2" fmla="*/ 233319 h 233319"/>
                <a:gd name="connsiteX3" fmla="*/ 0 w 4950551"/>
                <a:gd name="connsiteY3" fmla="*/ 233319 h 23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551" h="233319">
                  <a:moveTo>
                    <a:pt x="611356" y="0"/>
                  </a:moveTo>
                  <a:lnTo>
                    <a:pt x="4950551" y="0"/>
                  </a:lnTo>
                  <a:lnTo>
                    <a:pt x="4339195" y="233319"/>
                  </a:lnTo>
                  <a:lnTo>
                    <a:pt x="0" y="2333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7A5891E-42E5-230A-2352-9873C868DB0D}"/>
                </a:ext>
              </a:extLst>
            </p:cNvPr>
            <p:cNvSpPr/>
            <p:nvPr/>
          </p:nvSpPr>
          <p:spPr bwMode="auto">
            <a:xfrm>
              <a:off x="708573" y="5865445"/>
              <a:ext cx="1617003" cy="49672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0C3FE87-29DB-062A-AF6F-82A65057A665}"/>
                </a:ext>
              </a:extLst>
            </p:cNvPr>
            <p:cNvSpPr/>
            <p:nvPr/>
          </p:nvSpPr>
          <p:spPr bwMode="auto">
            <a:xfrm>
              <a:off x="708572" y="5637995"/>
              <a:ext cx="1846107" cy="227450"/>
            </a:xfrm>
            <a:custGeom>
              <a:avLst/>
              <a:gdLst>
                <a:gd name="connsiteX0" fmla="*/ 611356 w 4950551"/>
                <a:gd name="connsiteY0" fmla="*/ 0 h 233319"/>
                <a:gd name="connsiteX1" fmla="*/ 4950551 w 4950551"/>
                <a:gd name="connsiteY1" fmla="*/ 0 h 233319"/>
                <a:gd name="connsiteX2" fmla="*/ 4339195 w 4950551"/>
                <a:gd name="connsiteY2" fmla="*/ 233319 h 233319"/>
                <a:gd name="connsiteX3" fmla="*/ 0 w 4950551"/>
                <a:gd name="connsiteY3" fmla="*/ 233319 h 23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551" h="233319">
                  <a:moveTo>
                    <a:pt x="611356" y="0"/>
                  </a:moveTo>
                  <a:lnTo>
                    <a:pt x="4950551" y="0"/>
                  </a:lnTo>
                  <a:lnTo>
                    <a:pt x="4339195" y="233319"/>
                  </a:lnTo>
                  <a:lnTo>
                    <a:pt x="0" y="2333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0190E23-C49E-7F51-FF35-90F765D8B248}"/>
                </a:ext>
              </a:extLst>
            </p:cNvPr>
            <p:cNvSpPr/>
            <p:nvPr/>
          </p:nvSpPr>
          <p:spPr bwMode="auto">
            <a:xfrm>
              <a:off x="937925" y="5587929"/>
              <a:ext cx="1617003" cy="49672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651B588-D194-819B-06FC-D3DC67830521}"/>
                </a:ext>
              </a:extLst>
            </p:cNvPr>
            <p:cNvSpPr/>
            <p:nvPr/>
          </p:nvSpPr>
          <p:spPr bwMode="auto">
            <a:xfrm>
              <a:off x="937925" y="5360480"/>
              <a:ext cx="1846107" cy="227450"/>
            </a:xfrm>
            <a:custGeom>
              <a:avLst/>
              <a:gdLst>
                <a:gd name="connsiteX0" fmla="*/ 611356 w 4950551"/>
                <a:gd name="connsiteY0" fmla="*/ 0 h 233319"/>
                <a:gd name="connsiteX1" fmla="*/ 4950551 w 4950551"/>
                <a:gd name="connsiteY1" fmla="*/ 0 h 233319"/>
                <a:gd name="connsiteX2" fmla="*/ 4339195 w 4950551"/>
                <a:gd name="connsiteY2" fmla="*/ 233319 h 233319"/>
                <a:gd name="connsiteX3" fmla="*/ 0 w 4950551"/>
                <a:gd name="connsiteY3" fmla="*/ 233319 h 23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551" h="233319">
                  <a:moveTo>
                    <a:pt x="611356" y="0"/>
                  </a:moveTo>
                  <a:lnTo>
                    <a:pt x="4950551" y="0"/>
                  </a:lnTo>
                  <a:lnTo>
                    <a:pt x="4339195" y="233319"/>
                  </a:lnTo>
                  <a:lnTo>
                    <a:pt x="0" y="2333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C65125B-431C-2175-C74C-B38EA30B2B2D}"/>
                </a:ext>
              </a:extLst>
            </p:cNvPr>
            <p:cNvSpPr/>
            <p:nvPr/>
          </p:nvSpPr>
          <p:spPr bwMode="auto">
            <a:xfrm>
              <a:off x="1161970" y="5313195"/>
              <a:ext cx="1617003" cy="49672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BE321E5-85EF-C1F3-BB5C-70182F67D375}"/>
                </a:ext>
              </a:extLst>
            </p:cNvPr>
            <p:cNvSpPr/>
            <p:nvPr/>
          </p:nvSpPr>
          <p:spPr bwMode="auto">
            <a:xfrm>
              <a:off x="1161969" y="5085746"/>
              <a:ext cx="1846107" cy="227450"/>
            </a:xfrm>
            <a:custGeom>
              <a:avLst/>
              <a:gdLst>
                <a:gd name="connsiteX0" fmla="*/ 611356 w 4950551"/>
                <a:gd name="connsiteY0" fmla="*/ 0 h 233319"/>
                <a:gd name="connsiteX1" fmla="*/ 4950551 w 4950551"/>
                <a:gd name="connsiteY1" fmla="*/ 0 h 233319"/>
                <a:gd name="connsiteX2" fmla="*/ 4339195 w 4950551"/>
                <a:gd name="connsiteY2" fmla="*/ 233319 h 233319"/>
                <a:gd name="connsiteX3" fmla="*/ 0 w 4950551"/>
                <a:gd name="connsiteY3" fmla="*/ 233319 h 23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551" h="233319">
                  <a:moveTo>
                    <a:pt x="611356" y="0"/>
                  </a:moveTo>
                  <a:lnTo>
                    <a:pt x="4950551" y="0"/>
                  </a:lnTo>
                  <a:lnTo>
                    <a:pt x="4339195" y="233319"/>
                  </a:lnTo>
                  <a:lnTo>
                    <a:pt x="0" y="2333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4FB183D-6AB0-B0AD-303E-D27B1C07C5A4}"/>
                </a:ext>
              </a:extLst>
            </p:cNvPr>
            <p:cNvSpPr/>
            <p:nvPr/>
          </p:nvSpPr>
          <p:spPr bwMode="auto">
            <a:xfrm>
              <a:off x="1387313" y="5040309"/>
              <a:ext cx="1617003" cy="49672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91016E0-E36B-4F72-9A4E-1B1FD1D2F25E}"/>
                </a:ext>
              </a:extLst>
            </p:cNvPr>
            <p:cNvSpPr/>
            <p:nvPr/>
          </p:nvSpPr>
          <p:spPr bwMode="auto">
            <a:xfrm>
              <a:off x="1387313" y="4812860"/>
              <a:ext cx="1846107" cy="227450"/>
            </a:xfrm>
            <a:custGeom>
              <a:avLst/>
              <a:gdLst>
                <a:gd name="connsiteX0" fmla="*/ 611356 w 4950551"/>
                <a:gd name="connsiteY0" fmla="*/ 0 h 233319"/>
                <a:gd name="connsiteX1" fmla="*/ 4950551 w 4950551"/>
                <a:gd name="connsiteY1" fmla="*/ 0 h 233319"/>
                <a:gd name="connsiteX2" fmla="*/ 4339195 w 4950551"/>
                <a:gd name="connsiteY2" fmla="*/ 233319 h 233319"/>
                <a:gd name="connsiteX3" fmla="*/ 0 w 4950551"/>
                <a:gd name="connsiteY3" fmla="*/ 233319 h 23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551" h="233319">
                  <a:moveTo>
                    <a:pt x="611356" y="0"/>
                  </a:moveTo>
                  <a:lnTo>
                    <a:pt x="4950551" y="0"/>
                  </a:lnTo>
                  <a:lnTo>
                    <a:pt x="4339195" y="233319"/>
                  </a:lnTo>
                  <a:lnTo>
                    <a:pt x="0" y="2333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A698735D-12AE-2DC4-B3DC-A6670913AF63}"/>
                </a:ext>
              </a:extLst>
            </p:cNvPr>
            <p:cNvSpPr/>
            <p:nvPr/>
          </p:nvSpPr>
          <p:spPr bwMode="auto">
            <a:xfrm>
              <a:off x="1613956" y="4762795"/>
              <a:ext cx="1617003" cy="49672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68A0F1C-CEC8-686A-AFA4-D17636564575}"/>
                </a:ext>
              </a:extLst>
            </p:cNvPr>
            <p:cNvSpPr/>
            <p:nvPr/>
          </p:nvSpPr>
          <p:spPr bwMode="auto">
            <a:xfrm>
              <a:off x="1613956" y="4535345"/>
              <a:ext cx="1846107" cy="227450"/>
            </a:xfrm>
            <a:custGeom>
              <a:avLst/>
              <a:gdLst>
                <a:gd name="connsiteX0" fmla="*/ 611356 w 4950551"/>
                <a:gd name="connsiteY0" fmla="*/ 0 h 233319"/>
                <a:gd name="connsiteX1" fmla="*/ 4950551 w 4950551"/>
                <a:gd name="connsiteY1" fmla="*/ 0 h 233319"/>
                <a:gd name="connsiteX2" fmla="*/ 4339195 w 4950551"/>
                <a:gd name="connsiteY2" fmla="*/ 233319 h 233319"/>
                <a:gd name="connsiteX3" fmla="*/ 0 w 4950551"/>
                <a:gd name="connsiteY3" fmla="*/ 233319 h 23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551" h="233319">
                  <a:moveTo>
                    <a:pt x="611356" y="0"/>
                  </a:moveTo>
                  <a:lnTo>
                    <a:pt x="4950551" y="0"/>
                  </a:lnTo>
                  <a:lnTo>
                    <a:pt x="4339195" y="233319"/>
                  </a:lnTo>
                  <a:lnTo>
                    <a:pt x="0" y="2333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9DAC13D-2E97-5CF9-94FD-602703BE0DE9}"/>
                </a:ext>
              </a:extLst>
            </p:cNvPr>
            <p:cNvSpPr/>
            <p:nvPr/>
          </p:nvSpPr>
          <p:spPr bwMode="auto">
            <a:xfrm>
              <a:off x="1839300" y="4488061"/>
              <a:ext cx="1617003" cy="49672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F540A48-888A-EF4D-DD53-AC1B171AF9A0}"/>
                </a:ext>
              </a:extLst>
            </p:cNvPr>
            <p:cNvSpPr/>
            <p:nvPr/>
          </p:nvSpPr>
          <p:spPr bwMode="auto">
            <a:xfrm>
              <a:off x="1839299" y="4260611"/>
              <a:ext cx="1846107" cy="227450"/>
            </a:xfrm>
            <a:custGeom>
              <a:avLst/>
              <a:gdLst>
                <a:gd name="connsiteX0" fmla="*/ 611356 w 4950551"/>
                <a:gd name="connsiteY0" fmla="*/ 0 h 233319"/>
                <a:gd name="connsiteX1" fmla="*/ 4950551 w 4950551"/>
                <a:gd name="connsiteY1" fmla="*/ 0 h 233319"/>
                <a:gd name="connsiteX2" fmla="*/ 4339195 w 4950551"/>
                <a:gd name="connsiteY2" fmla="*/ 233319 h 233319"/>
                <a:gd name="connsiteX3" fmla="*/ 0 w 4950551"/>
                <a:gd name="connsiteY3" fmla="*/ 233319 h 23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551" h="233319">
                  <a:moveTo>
                    <a:pt x="611356" y="0"/>
                  </a:moveTo>
                  <a:lnTo>
                    <a:pt x="4950551" y="0"/>
                  </a:lnTo>
                  <a:lnTo>
                    <a:pt x="4339195" y="233319"/>
                  </a:lnTo>
                  <a:lnTo>
                    <a:pt x="0" y="2333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24390562-35D0-7D71-D3BF-45D84D27C70C}"/>
                </a:ext>
              </a:extLst>
            </p:cNvPr>
            <p:cNvSpPr/>
            <p:nvPr/>
          </p:nvSpPr>
          <p:spPr bwMode="auto">
            <a:xfrm>
              <a:off x="2064644" y="4210545"/>
              <a:ext cx="1617003" cy="49672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3F0E192D-3A87-C0A2-0A97-36CCD5E68FF7}"/>
                </a:ext>
              </a:extLst>
            </p:cNvPr>
            <p:cNvSpPr/>
            <p:nvPr/>
          </p:nvSpPr>
          <p:spPr bwMode="auto">
            <a:xfrm>
              <a:off x="2064643" y="3983096"/>
              <a:ext cx="1846107" cy="227450"/>
            </a:xfrm>
            <a:custGeom>
              <a:avLst/>
              <a:gdLst>
                <a:gd name="connsiteX0" fmla="*/ 611356 w 4950551"/>
                <a:gd name="connsiteY0" fmla="*/ 0 h 233319"/>
                <a:gd name="connsiteX1" fmla="*/ 4950551 w 4950551"/>
                <a:gd name="connsiteY1" fmla="*/ 0 h 233319"/>
                <a:gd name="connsiteX2" fmla="*/ 4339195 w 4950551"/>
                <a:gd name="connsiteY2" fmla="*/ 233319 h 233319"/>
                <a:gd name="connsiteX3" fmla="*/ 0 w 4950551"/>
                <a:gd name="connsiteY3" fmla="*/ 233319 h 23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551" h="233319">
                  <a:moveTo>
                    <a:pt x="611356" y="0"/>
                  </a:moveTo>
                  <a:lnTo>
                    <a:pt x="4950551" y="0"/>
                  </a:lnTo>
                  <a:lnTo>
                    <a:pt x="4339195" y="233319"/>
                  </a:lnTo>
                  <a:lnTo>
                    <a:pt x="0" y="2333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F4F0B3E-9771-6E01-A26D-E12B7A639E34}"/>
                </a:ext>
              </a:extLst>
            </p:cNvPr>
            <p:cNvSpPr/>
            <p:nvPr/>
          </p:nvSpPr>
          <p:spPr bwMode="auto">
            <a:xfrm>
              <a:off x="2292586" y="3934193"/>
              <a:ext cx="1617003" cy="49672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CF2A7B0-10D5-B9AB-AAF3-F518208054D1}"/>
                </a:ext>
              </a:extLst>
            </p:cNvPr>
            <p:cNvSpPr/>
            <p:nvPr/>
          </p:nvSpPr>
          <p:spPr bwMode="auto">
            <a:xfrm>
              <a:off x="2292585" y="3706744"/>
              <a:ext cx="1846107" cy="227450"/>
            </a:xfrm>
            <a:custGeom>
              <a:avLst/>
              <a:gdLst>
                <a:gd name="connsiteX0" fmla="*/ 611356 w 4950551"/>
                <a:gd name="connsiteY0" fmla="*/ 0 h 233319"/>
                <a:gd name="connsiteX1" fmla="*/ 4950551 w 4950551"/>
                <a:gd name="connsiteY1" fmla="*/ 0 h 233319"/>
                <a:gd name="connsiteX2" fmla="*/ 4339195 w 4950551"/>
                <a:gd name="connsiteY2" fmla="*/ 233319 h 233319"/>
                <a:gd name="connsiteX3" fmla="*/ 0 w 4950551"/>
                <a:gd name="connsiteY3" fmla="*/ 233319 h 23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551" h="233319">
                  <a:moveTo>
                    <a:pt x="611356" y="0"/>
                  </a:moveTo>
                  <a:lnTo>
                    <a:pt x="4950551" y="0"/>
                  </a:lnTo>
                  <a:lnTo>
                    <a:pt x="4339195" y="233319"/>
                  </a:lnTo>
                  <a:lnTo>
                    <a:pt x="0" y="2333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ABA706B-E930-3546-DDDB-81E8E5CEEF1D}"/>
                </a:ext>
              </a:extLst>
            </p:cNvPr>
            <p:cNvSpPr/>
            <p:nvPr/>
          </p:nvSpPr>
          <p:spPr bwMode="auto">
            <a:xfrm>
              <a:off x="2521829" y="3656450"/>
              <a:ext cx="1617003" cy="49672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35F26E8E-1A2E-4768-61F4-A3345003CB7E}"/>
                </a:ext>
              </a:extLst>
            </p:cNvPr>
            <p:cNvSpPr/>
            <p:nvPr/>
          </p:nvSpPr>
          <p:spPr bwMode="auto">
            <a:xfrm>
              <a:off x="2521828" y="3429000"/>
              <a:ext cx="1846107" cy="227450"/>
            </a:xfrm>
            <a:custGeom>
              <a:avLst/>
              <a:gdLst>
                <a:gd name="connsiteX0" fmla="*/ 611356 w 4950551"/>
                <a:gd name="connsiteY0" fmla="*/ 0 h 233319"/>
                <a:gd name="connsiteX1" fmla="*/ 4950551 w 4950551"/>
                <a:gd name="connsiteY1" fmla="*/ 0 h 233319"/>
                <a:gd name="connsiteX2" fmla="*/ 4339195 w 4950551"/>
                <a:gd name="connsiteY2" fmla="*/ 233319 h 233319"/>
                <a:gd name="connsiteX3" fmla="*/ 0 w 4950551"/>
                <a:gd name="connsiteY3" fmla="*/ 233319 h 23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551" h="233319">
                  <a:moveTo>
                    <a:pt x="611356" y="0"/>
                  </a:moveTo>
                  <a:lnTo>
                    <a:pt x="4950551" y="0"/>
                  </a:lnTo>
                  <a:lnTo>
                    <a:pt x="4339195" y="233319"/>
                  </a:lnTo>
                  <a:lnTo>
                    <a:pt x="0" y="2333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7BF48A51-4C88-79C9-6AE1-94F518AAA7E0}"/>
              </a:ext>
            </a:extLst>
          </p:cNvPr>
          <p:cNvGrpSpPr/>
          <p:nvPr/>
        </p:nvGrpSpPr>
        <p:grpSpPr>
          <a:xfrm>
            <a:off x="3601957" y="4461173"/>
            <a:ext cx="2666218" cy="1339380"/>
            <a:chOff x="4242552" y="3429000"/>
            <a:chExt cx="2753979" cy="1383467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315AF726-C6A3-670C-2674-46ED92539783}"/>
                </a:ext>
              </a:extLst>
            </p:cNvPr>
            <p:cNvSpPr/>
            <p:nvPr/>
          </p:nvSpPr>
          <p:spPr bwMode="auto">
            <a:xfrm>
              <a:off x="4242552" y="4762795"/>
              <a:ext cx="1617003" cy="49672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98CDFD37-DD2C-1A69-B3E1-8A0229144F9E}"/>
                </a:ext>
              </a:extLst>
            </p:cNvPr>
            <p:cNvSpPr/>
            <p:nvPr/>
          </p:nvSpPr>
          <p:spPr bwMode="auto">
            <a:xfrm>
              <a:off x="4242552" y="4535345"/>
              <a:ext cx="1846107" cy="227450"/>
            </a:xfrm>
            <a:custGeom>
              <a:avLst/>
              <a:gdLst>
                <a:gd name="connsiteX0" fmla="*/ 611356 w 4950551"/>
                <a:gd name="connsiteY0" fmla="*/ 0 h 233319"/>
                <a:gd name="connsiteX1" fmla="*/ 4950551 w 4950551"/>
                <a:gd name="connsiteY1" fmla="*/ 0 h 233319"/>
                <a:gd name="connsiteX2" fmla="*/ 4339195 w 4950551"/>
                <a:gd name="connsiteY2" fmla="*/ 233319 h 233319"/>
                <a:gd name="connsiteX3" fmla="*/ 0 w 4950551"/>
                <a:gd name="connsiteY3" fmla="*/ 233319 h 23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551" h="233319">
                  <a:moveTo>
                    <a:pt x="611356" y="0"/>
                  </a:moveTo>
                  <a:lnTo>
                    <a:pt x="4950551" y="0"/>
                  </a:lnTo>
                  <a:lnTo>
                    <a:pt x="4339195" y="233319"/>
                  </a:lnTo>
                  <a:lnTo>
                    <a:pt x="0" y="2333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E4FF7C3D-0212-5C93-03AA-2FA9EDC74977}"/>
                </a:ext>
              </a:extLst>
            </p:cNvPr>
            <p:cNvSpPr/>
            <p:nvPr/>
          </p:nvSpPr>
          <p:spPr bwMode="auto">
            <a:xfrm>
              <a:off x="4467896" y="4488061"/>
              <a:ext cx="1617003" cy="49672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B209C18E-6AF0-C2C2-43DF-5628100C4DA6}"/>
                </a:ext>
              </a:extLst>
            </p:cNvPr>
            <p:cNvSpPr/>
            <p:nvPr/>
          </p:nvSpPr>
          <p:spPr bwMode="auto">
            <a:xfrm>
              <a:off x="4467895" y="4260611"/>
              <a:ext cx="1846107" cy="227450"/>
            </a:xfrm>
            <a:custGeom>
              <a:avLst/>
              <a:gdLst>
                <a:gd name="connsiteX0" fmla="*/ 611356 w 4950551"/>
                <a:gd name="connsiteY0" fmla="*/ 0 h 233319"/>
                <a:gd name="connsiteX1" fmla="*/ 4950551 w 4950551"/>
                <a:gd name="connsiteY1" fmla="*/ 0 h 233319"/>
                <a:gd name="connsiteX2" fmla="*/ 4339195 w 4950551"/>
                <a:gd name="connsiteY2" fmla="*/ 233319 h 233319"/>
                <a:gd name="connsiteX3" fmla="*/ 0 w 4950551"/>
                <a:gd name="connsiteY3" fmla="*/ 233319 h 23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551" h="233319">
                  <a:moveTo>
                    <a:pt x="611356" y="0"/>
                  </a:moveTo>
                  <a:lnTo>
                    <a:pt x="4950551" y="0"/>
                  </a:lnTo>
                  <a:lnTo>
                    <a:pt x="4339195" y="233319"/>
                  </a:lnTo>
                  <a:lnTo>
                    <a:pt x="0" y="2333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99B86EAD-D41A-F455-4006-7A55E432B27A}"/>
                </a:ext>
              </a:extLst>
            </p:cNvPr>
            <p:cNvSpPr/>
            <p:nvPr/>
          </p:nvSpPr>
          <p:spPr bwMode="auto">
            <a:xfrm>
              <a:off x="4693240" y="4210545"/>
              <a:ext cx="1617003" cy="49672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251D1590-BEBE-EA97-BE0F-B69B21EE2A7A}"/>
                </a:ext>
              </a:extLst>
            </p:cNvPr>
            <p:cNvSpPr/>
            <p:nvPr/>
          </p:nvSpPr>
          <p:spPr bwMode="auto">
            <a:xfrm>
              <a:off x="4693239" y="3983096"/>
              <a:ext cx="1846107" cy="227450"/>
            </a:xfrm>
            <a:custGeom>
              <a:avLst/>
              <a:gdLst>
                <a:gd name="connsiteX0" fmla="*/ 611356 w 4950551"/>
                <a:gd name="connsiteY0" fmla="*/ 0 h 233319"/>
                <a:gd name="connsiteX1" fmla="*/ 4950551 w 4950551"/>
                <a:gd name="connsiteY1" fmla="*/ 0 h 233319"/>
                <a:gd name="connsiteX2" fmla="*/ 4339195 w 4950551"/>
                <a:gd name="connsiteY2" fmla="*/ 233319 h 233319"/>
                <a:gd name="connsiteX3" fmla="*/ 0 w 4950551"/>
                <a:gd name="connsiteY3" fmla="*/ 233319 h 23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551" h="233319">
                  <a:moveTo>
                    <a:pt x="611356" y="0"/>
                  </a:moveTo>
                  <a:lnTo>
                    <a:pt x="4950551" y="0"/>
                  </a:lnTo>
                  <a:lnTo>
                    <a:pt x="4339195" y="233319"/>
                  </a:lnTo>
                  <a:lnTo>
                    <a:pt x="0" y="2333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97CB4060-6B1E-621A-E24F-30DB47F51039}"/>
                </a:ext>
              </a:extLst>
            </p:cNvPr>
            <p:cNvSpPr/>
            <p:nvPr/>
          </p:nvSpPr>
          <p:spPr bwMode="auto">
            <a:xfrm>
              <a:off x="4921182" y="3934193"/>
              <a:ext cx="1617003" cy="49672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52EB2EC2-14D6-7747-0626-7E6344838218}"/>
                </a:ext>
              </a:extLst>
            </p:cNvPr>
            <p:cNvSpPr/>
            <p:nvPr/>
          </p:nvSpPr>
          <p:spPr bwMode="auto">
            <a:xfrm>
              <a:off x="4921181" y="3706744"/>
              <a:ext cx="1846107" cy="227450"/>
            </a:xfrm>
            <a:custGeom>
              <a:avLst/>
              <a:gdLst>
                <a:gd name="connsiteX0" fmla="*/ 611356 w 4950551"/>
                <a:gd name="connsiteY0" fmla="*/ 0 h 233319"/>
                <a:gd name="connsiteX1" fmla="*/ 4950551 w 4950551"/>
                <a:gd name="connsiteY1" fmla="*/ 0 h 233319"/>
                <a:gd name="connsiteX2" fmla="*/ 4339195 w 4950551"/>
                <a:gd name="connsiteY2" fmla="*/ 233319 h 233319"/>
                <a:gd name="connsiteX3" fmla="*/ 0 w 4950551"/>
                <a:gd name="connsiteY3" fmla="*/ 233319 h 23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551" h="233319">
                  <a:moveTo>
                    <a:pt x="611356" y="0"/>
                  </a:moveTo>
                  <a:lnTo>
                    <a:pt x="4950551" y="0"/>
                  </a:lnTo>
                  <a:lnTo>
                    <a:pt x="4339195" y="233319"/>
                  </a:lnTo>
                  <a:lnTo>
                    <a:pt x="0" y="2333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1984758A-6D02-C87F-9286-1B85AEA5B82B}"/>
                </a:ext>
              </a:extLst>
            </p:cNvPr>
            <p:cNvSpPr/>
            <p:nvPr/>
          </p:nvSpPr>
          <p:spPr bwMode="auto">
            <a:xfrm>
              <a:off x="5150425" y="3656450"/>
              <a:ext cx="1617003" cy="49672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3DE03D52-452A-A70D-DD7A-5E7435819B04}"/>
                </a:ext>
              </a:extLst>
            </p:cNvPr>
            <p:cNvSpPr/>
            <p:nvPr/>
          </p:nvSpPr>
          <p:spPr bwMode="auto">
            <a:xfrm>
              <a:off x="5150424" y="3429000"/>
              <a:ext cx="1846107" cy="227450"/>
            </a:xfrm>
            <a:custGeom>
              <a:avLst/>
              <a:gdLst>
                <a:gd name="connsiteX0" fmla="*/ 611356 w 4950551"/>
                <a:gd name="connsiteY0" fmla="*/ 0 h 233319"/>
                <a:gd name="connsiteX1" fmla="*/ 4950551 w 4950551"/>
                <a:gd name="connsiteY1" fmla="*/ 0 h 233319"/>
                <a:gd name="connsiteX2" fmla="*/ 4339195 w 4950551"/>
                <a:gd name="connsiteY2" fmla="*/ 233319 h 233319"/>
                <a:gd name="connsiteX3" fmla="*/ 0 w 4950551"/>
                <a:gd name="connsiteY3" fmla="*/ 233319 h 23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551" h="233319">
                  <a:moveTo>
                    <a:pt x="611356" y="0"/>
                  </a:moveTo>
                  <a:lnTo>
                    <a:pt x="4950551" y="0"/>
                  </a:lnTo>
                  <a:lnTo>
                    <a:pt x="4339195" y="233319"/>
                  </a:lnTo>
                  <a:lnTo>
                    <a:pt x="0" y="2333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ED3664FB-DCA1-A13F-51D3-A35FDF472888}"/>
              </a:ext>
            </a:extLst>
          </p:cNvPr>
          <p:cNvGrpSpPr/>
          <p:nvPr/>
        </p:nvGrpSpPr>
        <p:grpSpPr>
          <a:xfrm>
            <a:off x="6581142" y="4877000"/>
            <a:ext cx="2637509" cy="951830"/>
            <a:chOff x="6922089" y="3429000"/>
            <a:chExt cx="2303292" cy="831217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30B4E4B4-E6F5-9506-0B11-99B8DC247896}"/>
                </a:ext>
              </a:extLst>
            </p:cNvPr>
            <p:cNvSpPr/>
            <p:nvPr/>
          </p:nvSpPr>
          <p:spPr bwMode="auto">
            <a:xfrm>
              <a:off x="6922090" y="4210545"/>
              <a:ext cx="1617003" cy="49672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282F7448-2F3C-1419-B456-C7F8BB00582F}"/>
                </a:ext>
              </a:extLst>
            </p:cNvPr>
            <p:cNvSpPr/>
            <p:nvPr/>
          </p:nvSpPr>
          <p:spPr bwMode="auto">
            <a:xfrm>
              <a:off x="6922089" y="3983096"/>
              <a:ext cx="1846107" cy="227450"/>
            </a:xfrm>
            <a:custGeom>
              <a:avLst/>
              <a:gdLst>
                <a:gd name="connsiteX0" fmla="*/ 611356 w 4950551"/>
                <a:gd name="connsiteY0" fmla="*/ 0 h 233319"/>
                <a:gd name="connsiteX1" fmla="*/ 4950551 w 4950551"/>
                <a:gd name="connsiteY1" fmla="*/ 0 h 233319"/>
                <a:gd name="connsiteX2" fmla="*/ 4339195 w 4950551"/>
                <a:gd name="connsiteY2" fmla="*/ 233319 h 233319"/>
                <a:gd name="connsiteX3" fmla="*/ 0 w 4950551"/>
                <a:gd name="connsiteY3" fmla="*/ 233319 h 23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551" h="233319">
                  <a:moveTo>
                    <a:pt x="611356" y="0"/>
                  </a:moveTo>
                  <a:lnTo>
                    <a:pt x="4950551" y="0"/>
                  </a:lnTo>
                  <a:lnTo>
                    <a:pt x="4339195" y="233319"/>
                  </a:lnTo>
                  <a:lnTo>
                    <a:pt x="0" y="2333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7263FAC5-E7D8-FD2E-C26C-5C3ECED09BEF}"/>
                </a:ext>
              </a:extLst>
            </p:cNvPr>
            <p:cNvSpPr/>
            <p:nvPr/>
          </p:nvSpPr>
          <p:spPr bwMode="auto">
            <a:xfrm>
              <a:off x="7150032" y="3934193"/>
              <a:ext cx="1617003" cy="49672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AE0EB11B-8CE2-38BD-48FA-8D87478DCB26}"/>
                </a:ext>
              </a:extLst>
            </p:cNvPr>
            <p:cNvSpPr/>
            <p:nvPr/>
          </p:nvSpPr>
          <p:spPr bwMode="auto">
            <a:xfrm>
              <a:off x="7150031" y="3706744"/>
              <a:ext cx="1846107" cy="227450"/>
            </a:xfrm>
            <a:custGeom>
              <a:avLst/>
              <a:gdLst>
                <a:gd name="connsiteX0" fmla="*/ 611356 w 4950551"/>
                <a:gd name="connsiteY0" fmla="*/ 0 h 233319"/>
                <a:gd name="connsiteX1" fmla="*/ 4950551 w 4950551"/>
                <a:gd name="connsiteY1" fmla="*/ 0 h 233319"/>
                <a:gd name="connsiteX2" fmla="*/ 4339195 w 4950551"/>
                <a:gd name="connsiteY2" fmla="*/ 233319 h 233319"/>
                <a:gd name="connsiteX3" fmla="*/ 0 w 4950551"/>
                <a:gd name="connsiteY3" fmla="*/ 233319 h 23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551" h="233319">
                  <a:moveTo>
                    <a:pt x="611356" y="0"/>
                  </a:moveTo>
                  <a:lnTo>
                    <a:pt x="4950551" y="0"/>
                  </a:lnTo>
                  <a:lnTo>
                    <a:pt x="4339195" y="233319"/>
                  </a:lnTo>
                  <a:lnTo>
                    <a:pt x="0" y="2333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07CA99C4-E365-A870-657E-1A86927A9AF8}"/>
                </a:ext>
              </a:extLst>
            </p:cNvPr>
            <p:cNvSpPr/>
            <p:nvPr/>
          </p:nvSpPr>
          <p:spPr bwMode="auto">
            <a:xfrm>
              <a:off x="7379275" y="3656450"/>
              <a:ext cx="1617003" cy="49672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1023E561-E36D-EEBB-3118-ECDFCFC7B272}"/>
                </a:ext>
              </a:extLst>
            </p:cNvPr>
            <p:cNvSpPr/>
            <p:nvPr/>
          </p:nvSpPr>
          <p:spPr bwMode="auto">
            <a:xfrm>
              <a:off x="7379274" y="3429000"/>
              <a:ext cx="1846107" cy="227450"/>
            </a:xfrm>
            <a:custGeom>
              <a:avLst/>
              <a:gdLst>
                <a:gd name="connsiteX0" fmla="*/ 611356 w 4950551"/>
                <a:gd name="connsiteY0" fmla="*/ 0 h 233319"/>
                <a:gd name="connsiteX1" fmla="*/ 4950551 w 4950551"/>
                <a:gd name="connsiteY1" fmla="*/ 0 h 233319"/>
                <a:gd name="connsiteX2" fmla="*/ 4339195 w 4950551"/>
                <a:gd name="connsiteY2" fmla="*/ 233319 h 233319"/>
                <a:gd name="connsiteX3" fmla="*/ 0 w 4950551"/>
                <a:gd name="connsiteY3" fmla="*/ 233319 h 23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551" h="233319">
                  <a:moveTo>
                    <a:pt x="611356" y="0"/>
                  </a:moveTo>
                  <a:lnTo>
                    <a:pt x="4950551" y="0"/>
                  </a:lnTo>
                  <a:lnTo>
                    <a:pt x="4339195" y="233319"/>
                  </a:lnTo>
                  <a:lnTo>
                    <a:pt x="0" y="23331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6AE978F8-9C48-7E0E-5CB3-897C6BA9FA91}"/>
              </a:ext>
            </a:extLst>
          </p:cNvPr>
          <p:cNvGrpSpPr/>
          <p:nvPr/>
        </p:nvGrpSpPr>
        <p:grpSpPr>
          <a:xfrm>
            <a:off x="711311" y="844830"/>
            <a:ext cx="2529681" cy="2657119"/>
            <a:chOff x="632520" y="3099538"/>
            <a:chExt cx="2790310" cy="2930878"/>
          </a:xfrm>
          <a:solidFill>
            <a:schemeClr val="bg1">
              <a:lumMod val="95000"/>
            </a:schemeClr>
          </a:solidFill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B954A966-E671-6A69-9996-3A44777EAA73}"/>
                </a:ext>
              </a:extLst>
            </p:cNvPr>
            <p:cNvGrpSpPr/>
            <p:nvPr/>
          </p:nvGrpSpPr>
          <p:grpSpPr>
            <a:xfrm>
              <a:off x="632520" y="5737328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639F59CE-DAC8-1D3E-7914-94F4AEB7B698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032CC5ED-9DCB-4C1F-A99F-28228C1D728D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727DDEFD-2A39-C308-405F-D354EC1B10F1}"/>
                </a:ext>
              </a:extLst>
            </p:cNvPr>
            <p:cNvGrpSpPr/>
            <p:nvPr/>
          </p:nvGrpSpPr>
          <p:grpSpPr>
            <a:xfrm>
              <a:off x="798794" y="5444240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38F3AE09-8507-F62F-6E6C-16384F99ECBA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5762EB3A-39CE-5898-B03D-B54E0D13F84E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42128574-B50C-E5AE-C175-BDBF2588A320}"/>
                </a:ext>
              </a:extLst>
            </p:cNvPr>
            <p:cNvGrpSpPr/>
            <p:nvPr/>
          </p:nvGrpSpPr>
          <p:grpSpPr>
            <a:xfrm>
              <a:off x="964461" y="5151153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5DCD6EC0-01CD-59D2-DD52-49F56127841B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49CC388A-2D91-F173-A402-A06FC909F887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7C4D5A73-029D-BAEA-CF93-A1EF2558CDC2}"/>
                </a:ext>
              </a:extLst>
            </p:cNvPr>
            <p:cNvGrpSpPr/>
            <p:nvPr/>
          </p:nvGrpSpPr>
          <p:grpSpPr>
            <a:xfrm>
              <a:off x="1130734" y="4858065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42B5D732-D61C-E22A-0C4B-02C2AE6E904A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BA77E19F-EB5D-552E-789E-26DC315D9D39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0CB6D9FE-66F5-7743-453C-B57CB1AAFBA7}"/>
                </a:ext>
              </a:extLst>
            </p:cNvPr>
            <p:cNvGrpSpPr/>
            <p:nvPr/>
          </p:nvGrpSpPr>
          <p:grpSpPr>
            <a:xfrm>
              <a:off x="1297614" y="4564977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F71FE45F-65DB-0ABE-16D0-DDA35EADDDE8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E2B8AA0-1E01-85F8-9288-FFDF209DF3CA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71539F35-6671-32E6-9A50-352A8430F1BD}"/>
                </a:ext>
              </a:extLst>
            </p:cNvPr>
            <p:cNvGrpSpPr/>
            <p:nvPr/>
          </p:nvGrpSpPr>
          <p:grpSpPr>
            <a:xfrm>
              <a:off x="1463888" y="4271889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21C033E8-FB76-CA73-7E04-8124E919A7FD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7D35CC3E-F772-2783-9AB3-F7B86D839B11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72517607-B390-F2E9-404B-FDC3A66D5B1A}"/>
                </a:ext>
              </a:extLst>
            </p:cNvPr>
            <p:cNvGrpSpPr/>
            <p:nvPr/>
          </p:nvGrpSpPr>
          <p:grpSpPr>
            <a:xfrm>
              <a:off x="1630162" y="3978801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0998F633-B02E-BF1D-D66F-B79ADBE69383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90A3C114-E5C5-C556-3048-06BD458F297C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8A21BC6D-A35C-21C0-C0D0-8163A4CC7ABF}"/>
                </a:ext>
              </a:extLst>
            </p:cNvPr>
            <p:cNvGrpSpPr/>
            <p:nvPr/>
          </p:nvGrpSpPr>
          <p:grpSpPr>
            <a:xfrm>
              <a:off x="1796436" y="3685714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D51ADB99-EAF0-7BD6-19A0-85C71582246F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D881EA8A-3CC5-B6A0-9963-BC8AB73BD351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51B8A1C4-832B-D22A-06CF-5BBBA7B60F46}"/>
                </a:ext>
              </a:extLst>
            </p:cNvPr>
            <p:cNvGrpSpPr/>
            <p:nvPr/>
          </p:nvGrpSpPr>
          <p:grpSpPr>
            <a:xfrm>
              <a:off x="1963316" y="3392626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DA2840E3-EC5A-52FE-A1CD-490BB7CACD22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FCBABC86-F6A4-F47C-556D-47A4EB807C35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8B189E76-7D78-6BD5-B296-81596B4D4AF0}"/>
                </a:ext>
              </a:extLst>
            </p:cNvPr>
            <p:cNvGrpSpPr/>
            <p:nvPr/>
          </p:nvGrpSpPr>
          <p:grpSpPr>
            <a:xfrm>
              <a:off x="2129590" y="3099538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9BCA7CA7-D259-1B42-778E-021673EFD83F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2618C35D-431E-8899-D7D2-B91D77E17C96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C31B2946-CC67-4AAA-3805-3DDBD1692B88}"/>
                </a:ext>
              </a:extLst>
            </p:cNvPr>
            <p:cNvSpPr/>
            <p:nvPr/>
          </p:nvSpPr>
          <p:spPr bwMode="auto">
            <a:xfrm>
              <a:off x="1765268" y="3099538"/>
              <a:ext cx="1657562" cy="2930878"/>
            </a:xfrm>
            <a:custGeom>
              <a:avLst/>
              <a:gdLst>
                <a:gd name="connsiteX0" fmla="*/ 1791455 w 1791455"/>
                <a:gd name="connsiteY0" fmla="*/ 0 h 2932118"/>
                <a:gd name="connsiteX1" fmla="*/ 1791455 w 1791455"/>
                <a:gd name="connsiteY1" fmla="*/ 2932118 h 2932118"/>
                <a:gd name="connsiteX2" fmla="*/ 0 w 1791455"/>
                <a:gd name="connsiteY2" fmla="*/ 2932118 h 2932118"/>
                <a:gd name="connsiteX3" fmla="*/ 0 w 1791455"/>
                <a:gd name="connsiteY3" fmla="*/ 2930878 h 2932118"/>
                <a:gd name="connsiteX4" fmla="*/ 133893 w 1791455"/>
                <a:gd name="connsiteY4" fmla="*/ 2930878 h 2932118"/>
                <a:gd name="connsiteX5" fmla="*/ 133893 w 1791455"/>
                <a:gd name="connsiteY5" fmla="*/ 2691262 h 2932118"/>
                <a:gd name="connsiteX6" fmla="*/ 134680 w 1791455"/>
                <a:gd name="connsiteY6" fmla="*/ 2691262 h 2932118"/>
                <a:gd name="connsiteX7" fmla="*/ 294386 w 1791455"/>
                <a:gd name="connsiteY7" fmla="*/ 2637790 h 2932118"/>
                <a:gd name="connsiteX8" fmla="*/ 300167 w 1791455"/>
                <a:gd name="connsiteY8" fmla="*/ 2637790 h 2932118"/>
                <a:gd name="connsiteX9" fmla="*/ 300167 w 1791455"/>
                <a:gd name="connsiteY9" fmla="*/ 2398174 h 2932118"/>
                <a:gd name="connsiteX10" fmla="*/ 300954 w 1791455"/>
                <a:gd name="connsiteY10" fmla="*/ 2398174 h 2932118"/>
                <a:gd name="connsiteX11" fmla="*/ 460657 w 1791455"/>
                <a:gd name="connsiteY11" fmla="*/ 2344703 h 2932118"/>
                <a:gd name="connsiteX12" fmla="*/ 465834 w 1791455"/>
                <a:gd name="connsiteY12" fmla="*/ 2344703 h 2932118"/>
                <a:gd name="connsiteX13" fmla="*/ 465834 w 1791455"/>
                <a:gd name="connsiteY13" fmla="*/ 2105087 h 2932118"/>
                <a:gd name="connsiteX14" fmla="*/ 466621 w 1791455"/>
                <a:gd name="connsiteY14" fmla="*/ 2105087 h 2932118"/>
                <a:gd name="connsiteX15" fmla="*/ 626327 w 1791455"/>
                <a:gd name="connsiteY15" fmla="*/ 2051615 h 2932118"/>
                <a:gd name="connsiteX16" fmla="*/ 632107 w 1791455"/>
                <a:gd name="connsiteY16" fmla="*/ 2051615 h 2932118"/>
                <a:gd name="connsiteX17" fmla="*/ 632107 w 1791455"/>
                <a:gd name="connsiteY17" fmla="*/ 1811999 h 2932118"/>
                <a:gd name="connsiteX18" fmla="*/ 632895 w 1791455"/>
                <a:gd name="connsiteY18" fmla="*/ 1811999 h 2932118"/>
                <a:gd name="connsiteX19" fmla="*/ 792600 w 1791455"/>
                <a:gd name="connsiteY19" fmla="*/ 1758527 h 2932118"/>
                <a:gd name="connsiteX20" fmla="*/ 798987 w 1791455"/>
                <a:gd name="connsiteY20" fmla="*/ 1758527 h 2932118"/>
                <a:gd name="connsiteX21" fmla="*/ 798987 w 1791455"/>
                <a:gd name="connsiteY21" fmla="*/ 1518911 h 2932118"/>
                <a:gd name="connsiteX22" fmla="*/ 799775 w 1791455"/>
                <a:gd name="connsiteY22" fmla="*/ 1518911 h 2932118"/>
                <a:gd name="connsiteX23" fmla="*/ 959480 w 1791455"/>
                <a:gd name="connsiteY23" fmla="*/ 1465439 h 2932118"/>
                <a:gd name="connsiteX24" fmla="*/ 965261 w 1791455"/>
                <a:gd name="connsiteY24" fmla="*/ 1465439 h 2932118"/>
                <a:gd name="connsiteX25" fmla="*/ 965261 w 1791455"/>
                <a:gd name="connsiteY25" fmla="*/ 1225823 h 2932118"/>
                <a:gd name="connsiteX26" fmla="*/ 966049 w 1791455"/>
                <a:gd name="connsiteY26" fmla="*/ 1225823 h 2932118"/>
                <a:gd name="connsiteX27" fmla="*/ 1125754 w 1791455"/>
                <a:gd name="connsiteY27" fmla="*/ 1172351 h 2932118"/>
                <a:gd name="connsiteX28" fmla="*/ 1131535 w 1791455"/>
                <a:gd name="connsiteY28" fmla="*/ 1172351 h 2932118"/>
                <a:gd name="connsiteX29" fmla="*/ 1131535 w 1791455"/>
                <a:gd name="connsiteY29" fmla="*/ 932735 h 2932118"/>
                <a:gd name="connsiteX30" fmla="*/ 1132323 w 1791455"/>
                <a:gd name="connsiteY30" fmla="*/ 932735 h 2932118"/>
                <a:gd name="connsiteX31" fmla="*/ 1292025 w 1791455"/>
                <a:gd name="connsiteY31" fmla="*/ 879264 h 2932118"/>
                <a:gd name="connsiteX32" fmla="*/ 1297809 w 1791455"/>
                <a:gd name="connsiteY32" fmla="*/ 879264 h 2932118"/>
                <a:gd name="connsiteX33" fmla="*/ 1297809 w 1791455"/>
                <a:gd name="connsiteY33" fmla="*/ 639648 h 2932118"/>
                <a:gd name="connsiteX34" fmla="*/ 1298597 w 1791455"/>
                <a:gd name="connsiteY34" fmla="*/ 639648 h 2932118"/>
                <a:gd name="connsiteX35" fmla="*/ 1458302 w 1791455"/>
                <a:gd name="connsiteY35" fmla="*/ 586176 h 2932118"/>
                <a:gd name="connsiteX36" fmla="*/ 1464689 w 1791455"/>
                <a:gd name="connsiteY36" fmla="*/ 586176 h 2932118"/>
                <a:gd name="connsiteX37" fmla="*/ 1464689 w 1791455"/>
                <a:gd name="connsiteY37" fmla="*/ 346560 h 2932118"/>
                <a:gd name="connsiteX38" fmla="*/ 1465477 w 1791455"/>
                <a:gd name="connsiteY38" fmla="*/ 346560 h 2932118"/>
                <a:gd name="connsiteX39" fmla="*/ 1625182 w 1791455"/>
                <a:gd name="connsiteY39" fmla="*/ 293088 h 2932118"/>
                <a:gd name="connsiteX40" fmla="*/ 1630963 w 1791455"/>
                <a:gd name="connsiteY40" fmla="*/ 293088 h 2932118"/>
                <a:gd name="connsiteX41" fmla="*/ 1630963 w 1791455"/>
                <a:gd name="connsiteY41" fmla="*/ 53472 h 2932118"/>
                <a:gd name="connsiteX42" fmla="*/ 1631751 w 1791455"/>
                <a:gd name="connsiteY42" fmla="*/ 53472 h 2932118"/>
                <a:gd name="connsiteX43" fmla="*/ 1791455 w 1791455"/>
                <a:gd name="connsiteY43" fmla="*/ 0 h 2932118"/>
                <a:gd name="connsiteX0" fmla="*/ 1791455 w 1791455"/>
                <a:gd name="connsiteY0" fmla="*/ 0 h 2932118"/>
                <a:gd name="connsiteX1" fmla="*/ 1791455 w 1791455"/>
                <a:gd name="connsiteY1" fmla="*/ 2932118 h 2932118"/>
                <a:gd name="connsiteX2" fmla="*/ 0 w 1791455"/>
                <a:gd name="connsiteY2" fmla="*/ 2932118 h 2932118"/>
                <a:gd name="connsiteX3" fmla="*/ 133893 w 1791455"/>
                <a:gd name="connsiteY3" fmla="*/ 2930878 h 2932118"/>
                <a:gd name="connsiteX4" fmla="*/ 133893 w 1791455"/>
                <a:gd name="connsiteY4" fmla="*/ 2691262 h 2932118"/>
                <a:gd name="connsiteX5" fmla="*/ 134680 w 1791455"/>
                <a:gd name="connsiteY5" fmla="*/ 2691262 h 2932118"/>
                <a:gd name="connsiteX6" fmla="*/ 294386 w 1791455"/>
                <a:gd name="connsiteY6" fmla="*/ 2637790 h 2932118"/>
                <a:gd name="connsiteX7" fmla="*/ 300167 w 1791455"/>
                <a:gd name="connsiteY7" fmla="*/ 2637790 h 2932118"/>
                <a:gd name="connsiteX8" fmla="*/ 300167 w 1791455"/>
                <a:gd name="connsiteY8" fmla="*/ 2398174 h 2932118"/>
                <a:gd name="connsiteX9" fmla="*/ 300954 w 1791455"/>
                <a:gd name="connsiteY9" fmla="*/ 2398174 h 2932118"/>
                <a:gd name="connsiteX10" fmla="*/ 460657 w 1791455"/>
                <a:gd name="connsiteY10" fmla="*/ 2344703 h 2932118"/>
                <a:gd name="connsiteX11" fmla="*/ 465834 w 1791455"/>
                <a:gd name="connsiteY11" fmla="*/ 2344703 h 2932118"/>
                <a:gd name="connsiteX12" fmla="*/ 465834 w 1791455"/>
                <a:gd name="connsiteY12" fmla="*/ 2105087 h 2932118"/>
                <a:gd name="connsiteX13" fmla="*/ 466621 w 1791455"/>
                <a:gd name="connsiteY13" fmla="*/ 2105087 h 2932118"/>
                <a:gd name="connsiteX14" fmla="*/ 626327 w 1791455"/>
                <a:gd name="connsiteY14" fmla="*/ 2051615 h 2932118"/>
                <a:gd name="connsiteX15" fmla="*/ 632107 w 1791455"/>
                <a:gd name="connsiteY15" fmla="*/ 2051615 h 2932118"/>
                <a:gd name="connsiteX16" fmla="*/ 632107 w 1791455"/>
                <a:gd name="connsiteY16" fmla="*/ 1811999 h 2932118"/>
                <a:gd name="connsiteX17" fmla="*/ 632895 w 1791455"/>
                <a:gd name="connsiteY17" fmla="*/ 1811999 h 2932118"/>
                <a:gd name="connsiteX18" fmla="*/ 792600 w 1791455"/>
                <a:gd name="connsiteY18" fmla="*/ 1758527 h 2932118"/>
                <a:gd name="connsiteX19" fmla="*/ 798987 w 1791455"/>
                <a:gd name="connsiteY19" fmla="*/ 1758527 h 2932118"/>
                <a:gd name="connsiteX20" fmla="*/ 798987 w 1791455"/>
                <a:gd name="connsiteY20" fmla="*/ 1518911 h 2932118"/>
                <a:gd name="connsiteX21" fmla="*/ 799775 w 1791455"/>
                <a:gd name="connsiteY21" fmla="*/ 1518911 h 2932118"/>
                <a:gd name="connsiteX22" fmla="*/ 959480 w 1791455"/>
                <a:gd name="connsiteY22" fmla="*/ 1465439 h 2932118"/>
                <a:gd name="connsiteX23" fmla="*/ 965261 w 1791455"/>
                <a:gd name="connsiteY23" fmla="*/ 1465439 h 2932118"/>
                <a:gd name="connsiteX24" fmla="*/ 965261 w 1791455"/>
                <a:gd name="connsiteY24" fmla="*/ 1225823 h 2932118"/>
                <a:gd name="connsiteX25" fmla="*/ 966049 w 1791455"/>
                <a:gd name="connsiteY25" fmla="*/ 1225823 h 2932118"/>
                <a:gd name="connsiteX26" fmla="*/ 1125754 w 1791455"/>
                <a:gd name="connsiteY26" fmla="*/ 1172351 h 2932118"/>
                <a:gd name="connsiteX27" fmla="*/ 1131535 w 1791455"/>
                <a:gd name="connsiteY27" fmla="*/ 1172351 h 2932118"/>
                <a:gd name="connsiteX28" fmla="*/ 1131535 w 1791455"/>
                <a:gd name="connsiteY28" fmla="*/ 932735 h 2932118"/>
                <a:gd name="connsiteX29" fmla="*/ 1132323 w 1791455"/>
                <a:gd name="connsiteY29" fmla="*/ 932735 h 2932118"/>
                <a:gd name="connsiteX30" fmla="*/ 1292025 w 1791455"/>
                <a:gd name="connsiteY30" fmla="*/ 879264 h 2932118"/>
                <a:gd name="connsiteX31" fmla="*/ 1297809 w 1791455"/>
                <a:gd name="connsiteY31" fmla="*/ 879264 h 2932118"/>
                <a:gd name="connsiteX32" fmla="*/ 1297809 w 1791455"/>
                <a:gd name="connsiteY32" fmla="*/ 639648 h 2932118"/>
                <a:gd name="connsiteX33" fmla="*/ 1298597 w 1791455"/>
                <a:gd name="connsiteY33" fmla="*/ 639648 h 2932118"/>
                <a:gd name="connsiteX34" fmla="*/ 1458302 w 1791455"/>
                <a:gd name="connsiteY34" fmla="*/ 586176 h 2932118"/>
                <a:gd name="connsiteX35" fmla="*/ 1464689 w 1791455"/>
                <a:gd name="connsiteY35" fmla="*/ 586176 h 2932118"/>
                <a:gd name="connsiteX36" fmla="*/ 1464689 w 1791455"/>
                <a:gd name="connsiteY36" fmla="*/ 346560 h 2932118"/>
                <a:gd name="connsiteX37" fmla="*/ 1465477 w 1791455"/>
                <a:gd name="connsiteY37" fmla="*/ 346560 h 2932118"/>
                <a:gd name="connsiteX38" fmla="*/ 1625182 w 1791455"/>
                <a:gd name="connsiteY38" fmla="*/ 293088 h 2932118"/>
                <a:gd name="connsiteX39" fmla="*/ 1630963 w 1791455"/>
                <a:gd name="connsiteY39" fmla="*/ 293088 h 2932118"/>
                <a:gd name="connsiteX40" fmla="*/ 1630963 w 1791455"/>
                <a:gd name="connsiteY40" fmla="*/ 53472 h 2932118"/>
                <a:gd name="connsiteX41" fmla="*/ 1631751 w 1791455"/>
                <a:gd name="connsiteY41" fmla="*/ 53472 h 2932118"/>
                <a:gd name="connsiteX42" fmla="*/ 1791455 w 1791455"/>
                <a:gd name="connsiteY42" fmla="*/ 0 h 2932118"/>
                <a:gd name="connsiteX0" fmla="*/ 1657562 w 1657562"/>
                <a:gd name="connsiteY0" fmla="*/ 0 h 2932118"/>
                <a:gd name="connsiteX1" fmla="*/ 1657562 w 1657562"/>
                <a:gd name="connsiteY1" fmla="*/ 2932118 h 2932118"/>
                <a:gd name="connsiteX2" fmla="*/ 0 w 1657562"/>
                <a:gd name="connsiteY2" fmla="*/ 2930878 h 2932118"/>
                <a:gd name="connsiteX3" fmla="*/ 0 w 1657562"/>
                <a:gd name="connsiteY3" fmla="*/ 2691262 h 2932118"/>
                <a:gd name="connsiteX4" fmla="*/ 787 w 1657562"/>
                <a:gd name="connsiteY4" fmla="*/ 2691262 h 2932118"/>
                <a:gd name="connsiteX5" fmla="*/ 160493 w 1657562"/>
                <a:gd name="connsiteY5" fmla="*/ 2637790 h 2932118"/>
                <a:gd name="connsiteX6" fmla="*/ 166274 w 1657562"/>
                <a:gd name="connsiteY6" fmla="*/ 2637790 h 2932118"/>
                <a:gd name="connsiteX7" fmla="*/ 166274 w 1657562"/>
                <a:gd name="connsiteY7" fmla="*/ 2398174 h 2932118"/>
                <a:gd name="connsiteX8" fmla="*/ 167061 w 1657562"/>
                <a:gd name="connsiteY8" fmla="*/ 2398174 h 2932118"/>
                <a:gd name="connsiteX9" fmla="*/ 326764 w 1657562"/>
                <a:gd name="connsiteY9" fmla="*/ 2344703 h 2932118"/>
                <a:gd name="connsiteX10" fmla="*/ 331941 w 1657562"/>
                <a:gd name="connsiteY10" fmla="*/ 2344703 h 2932118"/>
                <a:gd name="connsiteX11" fmla="*/ 331941 w 1657562"/>
                <a:gd name="connsiteY11" fmla="*/ 2105087 h 2932118"/>
                <a:gd name="connsiteX12" fmla="*/ 332728 w 1657562"/>
                <a:gd name="connsiteY12" fmla="*/ 2105087 h 2932118"/>
                <a:gd name="connsiteX13" fmla="*/ 492434 w 1657562"/>
                <a:gd name="connsiteY13" fmla="*/ 2051615 h 2932118"/>
                <a:gd name="connsiteX14" fmla="*/ 498214 w 1657562"/>
                <a:gd name="connsiteY14" fmla="*/ 2051615 h 2932118"/>
                <a:gd name="connsiteX15" fmla="*/ 498214 w 1657562"/>
                <a:gd name="connsiteY15" fmla="*/ 1811999 h 2932118"/>
                <a:gd name="connsiteX16" fmla="*/ 499002 w 1657562"/>
                <a:gd name="connsiteY16" fmla="*/ 1811999 h 2932118"/>
                <a:gd name="connsiteX17" fmla="*/ 658707 w 1657562"/>
                <a:gd name="connsiteY17" fmla="*/ 1758527 h 2932118"/>
                <a:gd name="connsiteX18" fmla="*/ 665094 w 1657562"/>
                <a:gd name="connsiteY18" fmla="*/ 1758527 h 2932118"/>
                <a:gd name="connsiteX19" fmla="*/ 665094 w 1657562"/>
                <a:gd name="connsiteY19" fmla="*/ 1518911 h 2932118"/>
                <a:gd name="connsiteX20" fmla="*/ 665882 w 1657562"/>
                <a:gd name="connsiteY20" fmla="*/ 1518911 h 2932118"/>
                <a:gd name="connsiteX21" fmla="*/ 825587 w 1657562"/>
                <a:gd name="connsiteY21" fmla="*/ 1465439 h 2932118"/>
                <a:gd name="connsiteX22" fmla="*/ 831368 w 1657562"/>
                <a:gd name="connsiteY22" fmla="*/ 1465439 h 2932118"/>
                <a:gd name="connsiteX23" fmla="*/ 831368 w 1657562"/>
                <a:gd name="connsiteY23" fmla="*/ 1225823 h 2932118"/>
                <a:gd name="connsiteX24" fmla="*/ 832156 w 1657562"/>
                <a:gd name="connsiteY24" fmla="*/ 1225823 h 2932118"/>
                <a:gd name="connsiteX25" fmla="*/ 991861 w 1657562"/>
                <a:gd name="connsiteY25" fmla="*/ 1172351 h 2932118"/>
                <a:gd name="connsiteX26" fmla="*/ 997642 w 1657562"/>
                <a:gd name="connsiteY26" fmla="*/ 1172351 h 2932118"/>
                <a:gd name="connsiteX27" fmla="*/ 997642 w 1657562"/>
                <a:gd name="connsiteY27" fmla="*/ 932735 h 2932118"/>
                <a:gd name="connsiteX28" fmla="*/ 998430 w 1657562"/>
                <a:gd name="connsiteY28" fmla="*/ 932735 h 2932118"/>
                <a:gd name="connsiteX29" fmla="*/ 1158132 w 1657562"/>
                <a:gd name="connsiteY29" fmla="*/ 879264 h 2932118"/>
                <a:gd name="connsiteX30" fmla="*/ 1163916 w 1657562"/>
                <a:gd name="connsiteY30" fmla="*/ 879264 h 2932118"/>
                <a:gd name="connsiteX31" fmla="*/ 1163916 w 1657562"/>
                <a:gd name="connsiteY31" fmla="*/ 639648 h 2932118"/>
                <a:gd name="connsiteX32" fmla="*/ 1164704 w 1657562"/>
                <a:gd name="connsiteY32" fmla="*/ 639648 h 2932118"/>
                <a:gd name="connsiteX33" fmla="*/ 1324409 w 1657562"/>
                <a:gd name="connsiteY33" fmla="*/ 586176 h 2932118"/>
                <a:gd name="connsiteX34" fmla="*/ 1330796 w 1657562"/>
                <a:gd name="connsiteY34" fmla="*/ 586176 h 2932118"/>
                <a:gd name="connsiteX35" fmla="*/ 1330796 w 1657562"/>
                <a:gd name="connsiteY35" fmla="*/ 346560 h 2932118"/>
                <a:gd name="connsiteX36" fmla="*/ 1331584 w 1657562"/>
                <a:gd name="connsiteY36" fmla="*/ 346560 h 2932118"/>
                <a:gd name="connsiteX37" fmla="*/ 1491289 w 1657562"/>
                <a:gd name="connsiteY37" fmla="*/ 293088 h 2932118"/>
                <a:gd name="connsiteX38" fmla="*/ 1497070 w 1657562"/>
                <a:gd name="connsiteY38" fmla="*/ 293088 h 2932118"/>
                <a:gd name="connsiteX39" fmla="*/ 1497070 w 1657562"/>
                <a:gd name="connsiteY39" fmla="*/ 53472 h 2932118"/>
                <a:gd name="connsiteX40" fmla="*/ 1497858 w 1657562"/>
                <a:gd name="connsiteY40" fmla="*/ 53472 h 2932118"/>
                <a:gd name="connsiteX41" fmla="*/ 1657562 w 1657562"/>
                <a:gd name="connsiteY41" fmla="*/ 0 h 2932118"/>
                <a:gd name="connsiteX0" fmla="*/ 1657562 w 1657562"/>
                <a:gd name="connsiteY0" fmla="*/ 0 h 2930878"/>
                <a:gd name="connsiteX1" fmla="*/ 1657562 w 1657562"/>
                <a:gd name="connsiteY1" fmla="*/ 2427293 h 2930878"/>
                <a:gd name="connsiteX2" fmla="*/ 0 w 1657562"/>
                <a:gd name="connsiteY2" fmla="*/ 2930878 h 2930878"/>
                <a:gd name="connsiteX3" fmla="*/ 0 w 1657562"/>
                <a:gd name="connsiteY3" fmla="*/ 2691262 h 2930878"/>
                <a:gd name="connsiteX4" fmla="*/ 787 w 1657562"/>
                <a:gd name="connsiteY4" fmla="*/ 2691262 h 2930878"/>
                <a:gd name="connsiteX5" fmla="*/ 160493 w 1657562"/>
                <a:gd name="connsiteY5" fmla="*/ 2637790 h 2930878"/>
                <a:gd name="connsiteX6" fmla="*/ 166274 w 1657562"/>
                <a:gd name="connsiteY6" fmla="*/ 2637790 h 2930878"/>
                <a:gd name="connsiteX7" fmla="*/ 166274 w 1657562"/>
                <a:gd name="connsiteY7" fmla="*/ 2398174 h 2930878"/>
                <a:gd name="connsiteX8" fmla="*/ 167061 w 1657562"/>
                <a:gd name="connsiteY8" fmla="*/ 2398174 h 2930878"/>
                <a:gd name="connsiteX9" fmla="*/ 326764 w 1657562"/>
                <a:gd name="connsiteY9" fmla="*/ 2344703 h 2930878"/>
                <a:gd name="connsiteX10" fmla="*/ 331941 w 1657562"/>
                <a:gd name="connsiteY10" fmla="*/ 2344703 h 2930878"/>
                <a:gd name="connsiteX11" fmla="*/ 331941 w 1657562"/>
                <a:gd name="connsiteY11" fmla="*/ 2105087 h 2930878"/>
                <a:gd name="connsiteX12" fmla="*/ 332728 w 1657562"/>
                <a:gd name="connsiteY12" fmla="*/ 2105087 h 2930878"/>
                <a:gd name="connsiteX13" fmla="*/ 492434 w 1657562"/>
                <a:gd name="connsiteY13" fmla="*/ 2051615 h 2930878"/>
                <a:gd name="connsiteX14" fmla="*/ 498214 w 1657562"/>
                <a:gd name="connsiteY14" fmla="*/ 2051615 h 2930878"/>
                <a:gd name="connsiteX15" fmla="*/ 498214 w 1657562"/>
                <a:gd name="connsiteY15" fmla="*/ 1811999 h 2930878"/>
                <a:gd name="connsiteX16" fmla="*/ 499002 w 1657562"/>
                <a:gd name="connsiteY16" fmla="*/ 1811999 h 2930878"/>
                <a:gd name="connsiteX17" fmla="*/ 658707 w 1657562"/>
                <a:gd name="connsiteY17" fmla="*/ 1758527 h 2930878"/>
                <a:gd name="connsiteX18" fmla="*/ 665094 w 1657562"/>
                <a:gd name="connsiteY18" fmla="*/ 1758527 h 2930878"/>
                <a:gd name="connsiteX19" fmla="*/ 665094 w 1657562"/>
                <a:gd name="connsiteY19" fmla="*/ 1518911 h 2930878"/>
                <a:gd name="connsiteX20" fmla="*/ 665882 w 1657562"/>
                <a:gd name="connsiteY20" fmla="*/ 1518911 h 2930878"/>
                <a:gd name="connsiteX21" fmla="*/ 825587 w 1657562"/>
                <a:gd name="connsiteY21" fmla="*/ 1465439 h 2930878"/>
                <a:gd name="connsiteX22" fmla="*/ 831368 w 1657562"/>
                <a:gd name="connsiteY22" fmla="*/ 1465439 h 2930878"/>
                <a:gd name="connsiteX23" fmla="*/ 831368 w 1657562"/>
                <a:gd name="connsiteY23" fmla="*/ 1225823 h 2930878"/>
                <a:gd name="connsiteX24" fmla="*/ 832156 w 1657562"/>
                <a:gd name="connsiteY24" fmla="*/ 1225823 h 2930878"/>
                <a:gd name="connsiteX25" fmla="*/ 991861 w 1657562"/>
                <a:gd name="connsiteY25" fmla="*/ 1172351 h 2930878"/>
                <a:gd name="connsiteX26" fmla="*/ 997642 w 1657562"/>
                <a:gd name="connsiteY26" fmla="*/ 1172351 h 2930878"/>
                <a:gd name="connsiteX27" fmla="*/ 997642 w 1657562"/>
                <a:gd name="connsiteY27" fmla="*/ 932735 h 2930878"/>
                <a:gd name="connsiteX28" fmla="*/ 998430 w 1657562"/>
                <a:gd name="connsiteY28" fmla="*/ 932735 h 2930878"/>
                <a:gd name="connsiteX29" fmla="*/ 1158132 w 1657562"/>
                <a:gd name="connsiteY29" fmla="*/ 879264 h 2930878"/>
                <a:gd name="connsiteX30" fmla="*/ 1163916 w 1657562"/>
                <a:gd name="connsiteY30" fmla="*/ 879264 h 2930878"/>
                <a:gd name="connsiteX31" fmla="*/ 1163916 w 1657562"/>
                <a:gd name="connsiteY31" fmla="*/ 639648 h 2930878"/>
                <a:gd name="connsiteX32" fmla="*/ 1164704 w 1657562"/>
                <a:gd name="connsiteY32" fmla="*/ 639648 h 2930878"/>
                <a:gd name="connsiteX33" fmla="*/ 1324409 w 1657562"/>
                <a:gd name="connsiteY33" fmla="*/ 586176 h 2930878"/>
                <a:gd name="connsiteX34" fmla="*/ 1330796 w 1657562"/>
                <a:gd name="connsiteY34" fmla="*/ 586176 h 2930878"/>
                <a:gd name="connsiteX35" fmla="*/ 1330796 w 1657562"/>
                <a:gd name="connsiteY35" fmla="*/ 346560 h 2930878"/>
                <a:gd name="connsiteX36" fmla="*/ 1331584 w 1657562"/>
                <a:gd name="connsiteY36" fmla="*/ 346560 h 2930878"/>
                <a:gd name="connsiteX37" fmla="*/ 1491289 w 1657562"/>
                <a:gd name="connsiteY37" fmla="*/ 293088 h 2930878"/>
                <a:gd name="connsiteX38" fmla="*/ 1497070 w 1657562"/>
                <a:gd name="connsiteY38" fmla="*/ 293088 h 2930878"/>
                <a:gd name="connsiteX39" fmla="*/ 1497070 w 1657562"/>
                <a:gd name="connsiteY39" fmla="*/ 53472 h 2930878"/>
                <a:gd name="connsiteX40" fmla="*/ 1497858 w 1657562"/>
                <a:gd name="connsiteY40" fmla="*/ 53472 h 2930878"/>
                <a:gd name="connsiteX41" fmla="*/ 1657562 w 1657562"/>
                <a:gd name="connsiteY41" fmla="*/ 0 h 2930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657562" h="2930878">
                  <a:moveTo>
                    <a:pt x="1657562" y="0"/>
                  </a:moveTo>
                  <a:lnTo>
                    <a:pt x="1657562" y="2427293"/>
                  </a:lnTo>
                  <a:lnTo>
                    <a:pt x="0" y="2930878"/>
                  </a:lnTo>
                  <a:lnTo>
                    <a:pt x="0" y="2691262"/>
                  </a:lnTo>
                  <a:lnTo>
                    <a:pt x="787" y="2691262"/>
                  </a:lnTo>
                  <a:lnTo>
                    <a:pt x="160493" y="2637790"/>
                  </a:lnTo>
                  <a:lnTo>
                    <a:pt x="166274" y="2637790"/>
                  </a:lnTo>
                  <a:lnTo>
                    <a:pt x="166274" y="2398174"/>
                  </a:lnTo>
                  <a:lnTo>
                    <a:pt x="167061" y="2398174"/>
                  </a:lnTo>
                  <a:lnTo>
                    <a:pt x="326764" y="2344703"/>
                  </a:lnTo>
                  <a:lnTo>
                    <a:pt x="331941" y="2344703"/>
                  </a:lnTo>
                  <a:lnTo>
                    <a:pt x="331941" y="2105087"/>
                  </a:lnTo>
                  <a:lnTo>
                    <a:pt x="332728" y="2105087"/>
                  </a:lnTo>
                  <a:lnTo>
                    <a:pt x="492434" y="2051615"/>
                  </a:lnTo>
                  <a:lnTo>
                    <a:pt x="498214" y="2051615"/>
                  </a:lnTo>
                  <a:lnTo>
                    <a:pt x="498214" y="1811999"/>
                  </a:lnTo>
                  <a:lnTo>
                    <a:pt x="499002" y="1811999"/>
                  </a:lnTo>
                  <a:lnTo>
                    <a:pt x="658707" y="1758527"/>
                  </a:lnTo>
                  <a:lnTo>
                    <a:pt x="665094" y="1758527"/>
                  </a:lnTo>
                  <a:lnTo>
                    <a:pt x="665094" y="1518911"/>
                  </a:lnTo>
                  <a:lnTo>
                    <a:pt x="665882" y="1518911"/>
                  </a:lnTo>
                  <a:lnTo>
                    <a:pt x="825587" y="1465439"/>
                  </a:lnTo>
                  <a:lnTo>
                    <a:pt x="831368" y="1465439"/>
                  </a:lnTo>
                  <a:lnTo>
                    <a:pt x="831368" y="1225823"/>
                  </a:lnTo>
                  <a:lnTo>
                    <a:pt x="832156" y="1225823"/>
                  </a:lnTo>
                  <a:lnTo>
                    <a:pt x="991861" y="1172351"/>
                  </a:lnTo>
                  <a:lnTo>
                    <a:pt x="997642" y="1172351"/>
                  </a:lnTo>
                  <a:lnTo>
                    <a:pt x="997642" y="932735"/>
                  </a:lnTo>
                  <a:lnTo>
                    <a:pt x="998430" y="932735"/>
                  </a:lnTo>
                  <a:lnTo>
                    <a:pt x="1158132" y="879264"/>
                  </a:lnTo>
                  <a:lnTo>
                    <a:pt x="1163916" y="879264"/>
                  </a:lnTo>
                  <a:lnTo>
                    <a:pt x="1163916" y="639648"/>
                  </a:lnTo>
                  <a:lnTo>
                    <a:pt x="1164704" y="639648"/>
                  </a:lnTo>
                  <a:lnTo>
                    <a:pt x="1324409" y="586176"/>
                  </a:lnTo>
                  <a:lnTo>
                    <a:pt x="1330796" y="586176"/>
                  </a:lnTo>
                  <a:lnTo>
                    <a:pt x="1330796" y="346560"/>
                  </a:lnTo>
                  <a:lnTo>
                    <a:pt x="1331584" y="346560"/>
                  </a:lnTo>
                  <a:lnTo>
                    <a:pt x="1491289" y="293088"/>
                  </a:lnTo>
                  <a:lnTo>
                    <a:pt x="1497070" y="293088"/>
                  </a:lnTo>
                  <a:lnTo>
                    <a:pt x="1497070" y="53472"/>
                  </a:lnTo>
                  <a:lnTo>
                    <a:pt x="1497858" y="53472"/>
                  </a:lnTo>
                  <a:lnTo>
                    <a:pt x="165756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CC8B3D39-73A0-A2A1-F5D6-AED254A721B4}"/>
              </a:ext>
            </a:extLst>
          </p:cNvPr>
          <p:cNvGrpSpPr/>
          <p:nvPr/>
        </p:nvGrpSpPr>
        <p:grpSpPr>
          <a:xfrm>
            <a:off x="3617384" y="1268083"/>
            <a:ext cx="2685545" cy="2008199"/>
            <a:chOff x="3194565" y="4564977"/>
            <a:chExt cx="1959719" cy="1465440"/>
          </a:xfrm>
          <a:solidFill>
            <a:schemeClr val="bg1">
              <a:lumMod val="95000"/>
            </a:schemeClr>
          </a:solidFill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E6935229-68B8-4860-1055-1D53C9D28326}"/>
                </a:ext>
              </a:extLst>
            </p:cNvPr>
            <p:cNvGrpSpPr/>
            <p:nvPr/>
          </p:nvGrpSpPr>
          <p:grpSpPr>
            <a:xfrm>
              <a:off x="3194565" y="5737328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05573363-C413-85A0-7170-AE25F2A41903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D76FDC35-B192-22C9-9D4D-A55E7C7562D6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911AEC09-CC14-D08C-4075-C14F876D5004}"/>
                </a:ext>
              </a:extLst>
            </p:cNvPr>
            <p:cNvGrpSpPr/>
            <p:nvPr/>
          </p:nvGrpSpPr>
          <p:grpSpPr>
            <a:xfrm>
              <a:off x="3360839" y="5444240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984A7270-EDEE-A142-59AA-B6E780ADC09A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16F232C4-1615-F7E3-7B5E-2AB9E04CF901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1732B0B2-7346-EDCC-E520-5F52F27C5FB0}"/>
                </a:ext>
              </a:extLst>
            </p:cNvPr>
            <p:cNvGrpSpPr/>
            <p:nvPr/>
          </p:nvGrpSpPr>
          <p:grpSpPr>
            <a:xfrm>
              <a:off x="3526506" y="5151153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F7D93172-12F3-76BF-38FF-CF5C72F99F16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941E367F-E9B4-44D0-BD85-D4F4AE91B384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18B833EF-0B21-F571-B3E5-53F35BA9F02E}"/>
                </a:ext>
              </a:extLst>
            </p:cNvPr>
            <p:cNvGrpSpPr/>
            <p:nvPr/>
          </p:nvGrpSpPr>
          <p:grpSpPr>
            <a:xfrm>
              <a:off x="3692779" y="4858065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8047C1D1-CAD8-729D-1AA5-E83CD46D121D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9A932B1C-D621-69EE-8A20-A0643D65DB77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B5BE23C0-9B45-F34C-5857-E1872B971AE0}"/>
                </a:ext>
              </a:extLst>
            </p:cNvPr>
            <p:cNvGrpSpPr/>
            <p:nvPr/>
          </p:nvGrpSpPr>
          <p:grpSpPr>
            <a:xfrm>
              <a:off x="3859659" y="4564977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43EAFD14-B877-06DB-2765-B1C4AF9366A0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4ED19662-BF35-7EAC-8E01-3A535C5FFAF0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6E6A3AB4-827B-F775-BF2F-1A20A394E411}"/>
                </a:ext>
              </a:extLst>
            </p:cNvPr>
            <p:cNvSpPr/>
            <p:nvPr/>
          </p:nvSpPr>
          <p:spPr bwMode="auto">
            <a:xfrm>
              <a:off x="4324485" y="4564978"/>
              <a:ext cx="829799" cy="1465439"/>
            </a:xfrm>
            <a:custGeom>
              <a:avLst/>
              <a:gdLst>
                <a:gd name="connsiteX0" fmla="*/ 825587 w 829799"/>
                <a:gd name="connsiteY0" fmla="*/ 0 h 1465439"/>
                <a:gd name="connsiteX1" fmla="*/ 829799 w 829799"/>
                <a:gd name="connsiteY1" fmla="*/ 0 h 1465439"/>
                <a:gd name="connsiteX2" fmla="*/ 829799 w 829799"/>
                <a:gd name="connsiteY2" fmla="*/ 1213337 h 1465439"/>
                <a:gd name="connsiteX3" fmla="*/ 0 w 829799"/>
                <a:gd name="connsiteY3" fmla="*/ 1465439 h 1465439"/>
                <a:gd name="connsiteX4" fmla="*/ 0 w 829799"/>
                <a:gd name="connsiteY4" fmla="*/ 1225823 h 1465439"/>
                <a:gd name="connsiteX5" fmla="*/ 787 w 829799"/>
                <a:gd name="connsiteY5" fmla="*/ 1225823 h 1465439"/>
                <a:gd name="connsiteX6" fmla="*/ 160493 w 829799"/>
                <a:gd name="connsiteY6" fmla="*/ 1172351 h 1465439"/>
                <a:gd name="connsiteX7" fmla="*/ 166274 w 829799"/>
                <a:gd name="connsiteY7" fmla="*/ 1172351 h 1465439"/>
                <a:gd name="connsiteX8" fmla="*/ 166274 w 829799"/>
                <a:gd name="connsiteY8" fmla="*/ 932735 h 1465439"/>
                <a:gd name="connsiteX9" fmla="*/ 167061 w 829799"/>
                <a:gd name="connsiteY9" fmla="*/ 932735 h 1465439"/>
                <a:gd name="connsiteX10" fmla="*/ 326764 w 829799"/>
                <a:gd name="connsiteY10" fmla="*/ 879264 h 1465439"/>
                <a:gd name="connsiteX11" fmla="*/ 331941 w 829799"/>
                <a:gd name="connsiteY11" fmla="*/ 879264 h 1465439"/>
                <a:gd name="connsiteX12" fmla="*/ 331941 w 829799"/>
                <a:gd name="connsiteY12" fmla="*/ 639648 h 1465439"/>
                <a:gd name="connsiteX13" fmla="*/ 332728 w 829799"/>
                <a:gd name="connsiteY13" fmla="*/ 639648 h 1465439"/>
                <a:gd name="connsiteX14" fmla="*/ 492434 w 829799"/>
                <a:gd name="connsiteY14" fmla="*/ 586176 h 1465439"/>
                <a:gd name="connsiteX15" fmla="*/ 498214 w 829799"/>
                <a:gd name="connsiteY15" fmla="*/ 586176 h 1465439"/>
                <a:gd name="connsiteX16" fmla="*/ 498214 w 829799"/>
                <a:gd name="connsiteY16" fmla="*/ 346560 h 1465439"/>
                <a:gd name="connsiteX17" fmla="*/ 499002 w 829799"/>
                <a:gd name="connsiteY17" fmla="*/ 346560 h 1465439"/>
                <a:gd name="connsiteX18" fmla="*/ 658707 w 829799"/>
                <a:gd name="connsiteY18" fmla="*/ 293088 h 1465439"/>
                <a:gd name="connsiteX19" fmla="*/ 665094 w 829799"/>
                <a:gd name="connsiteY19" fmla="*/ 293088 h 1465439"/>
                <a:gd name="connsiteX20" fmla="*/ 665094 w 829799"/>
                <a:gd name="connsiteY20" fmla="*/ 53472 h 1465439"/>
                <a:gd name="connsiteX21" fmla="*/ 665882 w 829799"/>
                <a:gd name="connsiteY21" fmla="*/ 53472 h 146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29799" h="1465439">
                  <a:moveTo>
                    <a:pt x="825587" y="0"/>
                  </a:moveTo>
                  <a:lnTo>
                    <a:pt x="829799" y="0"/>
                  </a:lnTo>
                  <a:lnTo>
                    <a:pt x="829799" y="1213337"/>
                  </a:lnTo>
                  <a:lnTo>
                    <a:pt x="0" y="1465439"/>
                  </a:lnTo>
                  <a:lnTo>
                    <a:pt x="0" y="1225823"/>
                  </a:lnTo>
                  <a:lnTo>
                    <a:pt x="787" y="1225823"/>
                  </a:lnTo>
                  <a:lnTo>
                    <a:pt x="160493" y="1172351"/>
                  </a:lnTo>
                  <a:lnTo>
                    <a:pt x="166274" y="1172351"/>
                  </a:lnTo>
                  <a:lnTo>
                    <a:pt x="166274" y="932735"/>
                  </a:lnTo>
                  <a:lnTo>
                    <a:pt x="167061" y="932735"/>
                  </a:lnTo>
                  <a:lnTo>
                    <a:pt x="326764" y="879264"/>
                  </a:lnTo>
                  <a:lnTo>
                    <a:pt x="331941" y="879264"/>
                  </a:lnTo>
                  <a:lnTo>
                    <a:pt x="331941" y="639648"/>
                  </a:lnTo>
                  <a:lnTo>
                    <a:pt x="332728" y="639648"/>
                  </a:lnTo>
                  <a:lnTo>
                    <a:pt x="492434" y="586176"/>
                  </a:lnTo>
                  <a:lnTo>
                    <a:pt x="498214" y="586176"/>
                  </a:lnTo>
                  <a:lnTo>
                    <a:pt x="498214" y="346560"/>
                  </a:lnTo>
                  <a:lnTo>
                    <a:pt x="499002" y="346560"/>
                  </a:lnTo>
                  <a:lnTo>
                    <a:pt x="658707" y="293088"/>
                  </a:lnTo>
                  <a:lnTo>
                    <a:pt x="665094" y="293088"/>
                  </a:lnTo>
                  <a:lnTo>
                    <a:pt x="665094" y="53472"/>
                  </a:lnTo>
                  <a:lnTo>
                    <a:pt x="665882" y="53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B7EFD768-1E97-8D71-5FDF-6E72D16A3D2D}"/>
              </a:ext>
            </a:extLst>
          </p:cNvPr>
          <p:cNvGrpSpPr/>
          <p:nvPr/>
        </p:nvGrpSpPr>
        <p:grpSpPr>
          <a:xfrm>
            <a:off x="6566755" y="1744628"/>
            <a:ext cx="2692361" cy="1451360"/>
            <a:chOff x="5467865" y="5151153"/>
            <a:chExt cx="1631088" cy="879264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2571CCA5-8386-1BD7-BC7D-4CA312302DB1}"/>
                </a:ext>
              </a:extLst>
            </p:cNvPr>
            <p:cNvGrpSpPr/>
            <p:nvPr/>
          </p:nvGrpSpPr>
          <p:grpSpPr>
            <a:xfrm>
              <a:off x="5467865" y="5737328"/>
              <a:ext cx="1293240" cy="293088"/>
              <a:chOff x="483421" y="6007367"/>
              <a:chExt cx="3150351" cy="250593"/>
            </a:xfrm>
            <a:solidFill>
              <a:schemeClr val="bg1">
                <a:lumMod val="95000"/>
              </a:schemeClr>
            </a:solidFill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984C3A65-A634-CB58-402A-F58FDFA4B290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9B0F09BA-AFCA-7119-D14A-31F933982666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6A0EE885-2BBA-DE1E-99FE-6F90E16AECCE}"/>
                </a:ext>
              </a:extLst>
            </p:cNvPr>
            <p:cNvGrpSpPr/>
            <p:nvPr/>
          </p:nvGrpSpPr>
          <p:grpSpPr>
            <a:xfrm>
              <a:off x="5634139" y="5444240"/>
              <a:ext cx="1293240" cy="293088"/>
              <a:chOff x="483421" y="6007367"/>
              <a:chExt cx="3150351" cy="250593"/>
            </a:xfrm>
            <a:solidFill>
              <a:schemeClr val="bg1">
                <a:lumMod val="95000"/>
              </a:schemeClr>
            </a:solidFill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E44B5C81-E9BA-D8B5-CDDA-C18E80861EE1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4CEA225C-9F90-8FCD-FB7B-918D16792E7D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4E330E0B-F504-05C5-29F1-7425433161A4}"/>
                </a:ext>
              </a:extLst>
            </p:cNvPr>
            <p:cNvGrpSpPr/>
            <p:nvPr/>
          </p:nvGrpSpPr>
          <p:grpSpPr>
            <a:xfrm>
              <a:off x="5799806" y="5151153"/>
              <a:ext cx="1293240" cy="293088"/>
              <a:chOff x="483421" y="6007367"/>
              <a:chExt cx="3150351" cy="250593"/>
            </a:xfrm>
            <a:solidFill>
              <a:schemeClr val="bg1">
                <a:lumMod val="95000"/>
              </a:schemeClr>
            </a:solidFill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66287158-BABD-D9A8-A06F-F72815D6FD7B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E0F9409-B5C2-E0A3-3FBA-1F7B374FFC9D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3F82293B-7144-1113-252D-D56E7927B668}"/>
                </a:ext>
              </a:extLst>
            </p:cNvPr>
            <p:cNvSpPr/>
            <p:nvPr/>
          </p:nvSpPr>
          <p:spPr bwMode="auto">
            <a:xfrm>
              <a:off x="6600789" y="5151154"/>
              <a:ext cx="498164" cy="879263"/>
            </a:xfrm>
            <a:custGeom>
              <a:avLst/>
              <a:gdLst>
                <a:gd name="connsiteX0" fmla="*/ 492434 w 498164"/>
                <a:gd name="connsiteY0" fmla="*/ 0 h 879263"/>
                <a:gd name="connsiteX1" fmla="*/ 498164 w 498164"/>
                <a:gd name="connsiteY1" fmla="*/ 0 h 879263"/>
                <a:gd name="connsiteX2" fmla="*/ 498164 w 498164"/>
                <a:gd name="connsiteY2" fmla="*/ 727916 h 879263"/>
                <a:gd name="connsiteX3" fmla="*/ 0 w 498164"/>
                <a:gd name="connsiteY3" fmla="*/ 879263 h 879263"/>
                <a:gd name="connsiteX4" fmla="*/ 0 w 498164"/>
                <a:gd name="connsiteY4" fmla="*/ 639647 h 879263"/>
                <a:gd name="connsiteX5" fmla="*/ 787 w 498164"/>
                <a:gd name="connsiteY5" fmla="*/ 639647 h 879263"/>
                <a:gd name="connsiteX6" fmla="*/ 160493 w 498164"/>
                <a:gd name="connsiteY6" fmla="*/ 586175 h 879263"/>
                <a:gd name="connsiteX7" fmla="*/ 166274 w 498164"/>
                <a:gd name="connsiteY7" fmla="*/ 586175 h 879263"/>
                <a:gd name="connsiteX8" fmla="*/ 166274 w 498164"/>
                <a:gd name="connsiteY8" fmla="*/ 346559 h 879263"/>
                <a:gd name="connsiteX9" fmla="*/ 167061 w 498164"/>
                <a:gd name="connsiteY9" fmla="*/ 346559 h 879263"/>
                <a:gd name="connsiteX10" fmla="*/ 326764 w 498164"/>
                <a:gd name="connsiteY10" fmla="*/ 293088 h 879263"/>
                <a:gd name="connsiteX11" fmla="*/ 331941 w 498164"/>
                <a:gd name="connsiteY11" fmla="*/ 293088 h 879263"/>
                <a:gd name="connsiteX12" fmla="*/ 331941 w 498164"/>
                <a:gd name="connsiteY12" fmla="*/ 53472 h 879263"/>
                <a:gd name="connsiteX13" fmla="*/ 332728 w 498164"/>
                <a:gd name="connsiteY13" fmla="*/ 53472 h 879263"/>
                <a:gd name="connsiteX0" fmla="*/ 492434 w 498164"/>
                <a:gd name="connsiteY0" fmla="*/ 0 h 879263"/>
                <a:gd name="connsiteX1" fmla="*/ 498164 w 498164"/>
                <a:gd name="connsiteY1" fmla="*/ 0 h 879263"/>
                <a:gd name="connsiteX2" fmla="*/ 498164 w 498164"/>
                <a:gd name="connsiteY2" fmla="*/ 711247 h 879263"/>
                <a:gd name="connsiteX3" fmla="*/ 0 w 498164"/>
                <a:gd name="connsiteY3" fmla="*/ 879263 h 879263"/>
                <a:gd name="connsiteX4" fmla="*/ 0 w 498164"/>
                <a:gd name="connsiteY4" fmla="*/ 639647 h 879263"/>
                <a:gd name="connsiteX5" fmla="*/ 787 w 498164"/>
                <a:gd name="connsiteY5" fmla="*/ 639647 h 879263"/>
                <a:gd name="connsiteX6" fmla="*/ 160493 w 498164"/>
                <a:gd name="connsiteY6" fmla="*/ 586175 h 879263"/>
                <a:gd name="connsiteX7" fmla="*/ 166274 w 498164"/>
                <a:gd name="connsiteY7" fmla="*/ 586175 h 879263"/>
                <a:gd name="connsiteX8" fmla="*/ 166274 w 498164"/>
                <a:gd name="connsiteY8" fmla="*/ 346559 h 879263"/>
                <a:gd name="connsiteX9" fmla="*/ 167061 w 498164"/>
                <a:gd name="connsiteY9" fmla="*/ 346559 h 879263"/>
                <a:gd name="connsiteX10" fmla="*/ 326764 w 498164"/>
                <a:gd name="connsiteY10" fmla="*/ 293088 h 879263"/>
                <a:gd name="connsiteX11" fmla="*/ 331941 w 498164"/>
                <a:gd name="connsiteY11" fmla="*/ 293088 h 879263"/>
                <a:gd name="connsiteX12" fmla="*/ 331941 w 498164"/>
                <a:gd name="connsiteY12" fmla="*/ 53472 h 879263"/>
                <a:gd name="connsiteX13" fmla="*/ 332728 w 498164"/>
                <a:gd name="connsiteY13" fmla="*/ 53472 h 879263"/>
                <a:gd name="connsiteX14" fmla="*/ 492434 w 498164"/>
                <a:gd name="connsiteY14" fmla="*/ 0 h 879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98164" h="879263">
                  <a:moveTo>
                    <a:pt x="492434" y="0"/>
                  </a:moveTo>
                  <a:lnTo>
                    <a:pt x="498164" y="0"/>
                  </a:lnTo>
                  <a:lnTo>
                    <a:pt x="498164" y="711247"/>
                  </a:lnTo>
                  <a:lnTo>
                    <a:pt x="0" y="879263"/>
                  </a:lnTo>
                  <a:lnTo>
                    <a:pt x="0" y="639647"/>
                  </a:lnTo>
                  <a:lnTo>
                    <a:pt x="787" y="639647"/>
                  </a:lnTo>
                  <a:lnTo>
                    <a:pt x="160493" y="586175"/>
                  </a:lnTo>
                  <a:lnTo>
                    <a:pt x="166274" y="586175"/>
                  </a:lnTo>
                  <a:lnTo>
                    <a:pt x="166274" y="346559"/>
                  </a:lnTo>
                  <a:lnTo>
                    <a:pt x="167061" y="346559"/>
                  </a:lnTo>
                  <a:lnTo>
                    <a:pt x="326764" y="293088"/>
                  </a:lnTo>
                  <a:lnTo>
                    <a:pt x="331941" y="293088"/>
                  </a:lnTo>
                  <a:lnTo>
                    <a:pt x="331941" y="53472"/>
                  </a:lnTo>
                  <a:lnTo>
                    <a:pt x="332728" y="53472"/>
                  </a:lnTo>
                  <a:lnTo>
                    <a:pt x="49243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2384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67485052-3DC6-0EDA-3F6F-B9A6AEFB49A2}"/>
              </a:ext>
            </a:extLst>
          </p:cNvPr>
          <p:cNvSpPr txBox="1"/>
          <p:nvPr/>
        </p:nvSpPr>
        <p:spPr>
          <a:xfrm>
            <a:off x="704528" y="764704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kumimoji="1" lang="ja-JP" altLang="en-US" sz="20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説明図</a:t>
            </a:r>
            <a:r>
              <a:rPr kumimoji="1" lang="ja-JP" altLang="en-US" sz="2000" b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、図解のパーツに</a:t>
            </a:r>
            <a:endParaRPr kumimoji="1" lang="ja-JP" altLang="en-US" sz="2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E4E25331-EC92-BD40-EB20-A84D66CE70F1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階段、段差図形の使い方サンプル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F5B37A2-8837-3996-E7A3-60F3F21C5262}"/>
              </a:ext>
            </a:extLst>
          </p:cNvPr>
          <p:cNvGrpSpPr/>
          <p:nvPr/>
        </p:nvGrpSpPr>
        <p:grpSpPr>
          <a:xfrm>
            <a:off x="578404" y="1392302"/>
            <a:ext cx="3322182" cy="3037807"/>
            <a:chOff x="4396507" y="593685"/>
            <a:chExt cx="1988128" cy="1173106"/>
          </a:xfrm>
          <a:solidFill>
            <a:schemeClr val="bg1">
              <a:lumMod val="95000"/>
            </a:schemeClr>
          </a:solidFill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D7D60B43-0B63-16CA-9B11-3B6AD5E54D50}"/>
                </a:ext>
              </a:extLst>
            </p:cNvPr>
            <p:cNvSpPr/>
            <p:nvPr/>
          </p:nvSpPr>
          <p:spPr bwMode="auto">
            <a:xfrm>
              <a:off x="4396508" y="1561917"/>
              <a:ext cx="1988127" cy="204874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STEP1</a:t>
              </a:r>
              <a:endParaRPr kumimoji="1" lang="ja-JP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2BBFA44-1312-B1D8-B0BC-B0075C510C53}"/>
                </a:ext>
              </a:extLst>
            </p:cNvPr>
            <p:cNvSpPr/>
            <p:nvPr/>
          </p:nvSpPr>
          <p:spPr bwMode="auto">
            <a:xfrm>
              <a:off x="4396507" y="1532184"/>
              <a:ext cx="1988127" cy="29732"/>
            </a:xfrm>
            <a:custGeom>
              <a:avLst/>
              <a:gdLst>
                <a:gd name="connsiteX0" fmla="*/ 98515 w 2469126"/>
                <a:gd name="connsiteY0" fmla="*/ 0 h 45719"/>
                <a:gd name="connsiteX1" fmla="*/ 2370611 w 2469126"/>
                <a:gd name="connsiteY1" fmla="*/ 0 h 45719"/>
                <a:gd name="connsiteX2" fmla="*/ 2469126 w 2469126"/>
                <a:gd name="connsiteY2" fmla="*/ 45719 h 45719"/>
                <a:gd name="connsiteX3" fmla="*/ 0 w 2469126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126" h="45719">
                  <a:moveTo>
                    <a:pt x="98515" y="0"/>
                  </a:moveTo>
                  <a:lnTo>
                    <a:pt x="2370611" y="0"/>
                  </a:lnTo>
                  <a:lnTo>
                    <a:pt x="2469126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7CE3F1A-419A-5DE0-3502-B79CDC18B047}"/>
                </a:ext>
              </a:extLst>
            </p:cNvPr>
            <p:cNvSpPr/>
            <p:nvPr/>
          </p:nvSpPr>
          <p:spPr bwMode="auto">
            <a:xfrm>
              <a:off x="4477978" y="1327309"/>
              <a:ext cx="1825150" cy="204874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STEP2</a:t>
              </a:r>
              <a:endParaRPr kumimoji="1" lang="ja-JP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0A51518-E1DF-2539-D735-78A0617C611A}"/>
                </a:ext>
              </a:extLst>
            </p:cNvPr>
            <p:cNvSpPr/>
            <p:nvPr/>
          </p:nvSpPr>
          <p:spPr bwMode="auto">
            <a:xfrm>
              <a:off x="4477977" y="1297576"/>
              <a:ext cx="1828986" cy="29732"/>
            </a:xfrm>
            <a:custGeom>
              <a:avLst/>
              <a:gdLst>
                <a:gd name="connsiteX0" fmla="*/ 98515 w 2271482"/>
                <a:gd name="connsiteY0" fmla="*/ 0 h 45719"/>
                <a:gd name="connsiteX1" fmla="*/ 2172967 w 2271482"/>
                <a:gd name="connsiteY1" fmla="*/ 0 h 45719"/>
                <a:gd name="connsiteX2" fmla="*/ 2271482 w 2271482"/>
                <a:gd name="connsiteY2" fmla="*/ 45719 h 45719"/>
                <a:gd name="connsiteX3" fmla="*/ 0 w 2271482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1482" h="45719">
                  <a:moveTo>
                    <a:pt x="98515" y="0"/>
                  </a:moveTo>
                  <a:lnTo>
                    <a:pt x="2172967" y="0"/>
                  </a:lnTo>
                  <a:lnTo>
                    <a:pt x="2271482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10E5DB9-3433-5082-7207-3BEB2BBAA3DC}"/>
                </a:ext>
              </a:extLst>
            </p:cNvPr>
            <p:cNvSpPr/>
            <p:nvPr/>
          </p:nvSpPr>
          <p:spPr bwMode="auto">
            <a:xfrm>
              <a:off x="4555650" y="1092700"/>
              <a:ext cx="1670784" cy="204874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STEP3</a:t>
              </a:r>
              <a:endParaRPr kumimoji="1" lang="ja-JP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8F503BC-84B4-5F06-66DA-BDD081868778}"/>
                </a:ext>
              </a:extLst>
            </p:cNvPr>
            <p:cNvSpPr/>
            <p:nvPr/>
          </p:nvSpPr>
          <p:spPr bwMode="auto">
            <a:xfrm>
              <a:off x="4555650" y="1062968"/>
              <a:ext cx="1669843" cy="29732"/>
            </a:xfrm>
            <a:custGeom>
              <a:avLst/>
              <a:gdLst>
                <a:gd name="connsiteX0" fmla="*/ 98515 w 2073837"/>
                <a:gd name="connsiteY0" fmla="*/ 0 h 45719"/>
                <a:gd name="connsiteX1" fmla="*/ 1975322 w 2073837"/>
                <a:gd name="connsiteY1" fmla="*/ 0 h 45719"/>
                <a:gd name="connsiteX2" fmla="*/ 2073837 w 2073837"/>
                <a:gd name="connsiteY2" fmla="*/ 45719 h 45719"/>
                <a:gd name="connsiteX3" fmla="*/ 0 w 2073837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3837" h="45719">
                  <a:moveTo>
                    <a:pt x="98515" y="0"/>
                  </a:moveTo>
                  <a:lnTo>
                    <a:pt x="1975322" y="0"/>
                  </a:lnTo>
                  <a:lnTo>
                    <a:pt x="2073837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ED0E2204-796D-2A9E-D020-83814E0EE0E8}"/>
                </a:ext>
              </a:extLst>
            </p:cNvPr>
            <p:cNvSpPr/>
            <p:nvPr/>
          </p:nvSpPr>
          <p:spPr bwMode="auto">
            <a:xfrm>
              <a:off x="4634262" y="857317"/>
              <a:ext cx="1513559" cy="204874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STEP4</a:t>
              </a:r>
              <a:endParaRPr kumimoji="1" lang="ja-JP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7A9BC91-D2F4-1851-7A48-0A60329AE925}"/>
                </a:ext>
              </a:extLst>
            </p:cNvPr>
            <p:cNvSpPr/>
            <p:nvPr/>
          </p:nvSpPr>
          <p:spPr bwMode="auto">
            <a:xfrm>
              <a:off x="4634262" y="827584"/>
              <a:ext cx="1514536" cy="29732"/>
            </a:xfrm>
            <a:custGeom>
              <a:avLst/>
              <a:gdLst>
                <a:gd name="connsiteX0" fmla="*/ 98515 w 1880956"/>
                <a:gd name="connsiteY0" fmla="*/ 0 h 45719"/>
                <a:gd name="connsiteX1" fmla="*/ 1782441 w 1880956"/>
                <a:gd name="connsiteY1" fmla="*/ 0 h 45719"/>
                <a:gd name="connsiteX2" fmla="*/ 1880956 w 1880956"/>
                <a:gd name="connsiteY2" fmla="*/ 45719 h 45719"/>
                <a:gd name="connsiteX3" fmla="*/ 0 w 1880956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0956" h="45719">
                  <a:moveTo>
                    <a:pt x="98515" y="0"/>
                  </a:moveTo>
                  <a:lnTo>
                    <a:pt x="1782441" y="0"/>
                  </a:lnTo>
                  <a:lnTo>
                    <a:pt x="1880956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2855690-F0B8-925A-AFE6-6AFE2BABAEFD}"/>
                </a:ext>
              </a:extLst>
            </p:cNvPr>
            <p:cNvSpPr/>
            <p:nvPr/>
          </p:nvSpPr>
          <p:spPr bwMode="auto">
            <a:xfrm>
              <a:off x="4711933" y="623418"/>
              <a:ext cx="1363028" cy="204874"/>
            </a:xfrm>
            <a:custGeom>
              <a:avLst/>
              <a:gdLst>
                <a:gd name="connsiteX0" fmla="*/ 0 w 3465385"/>
                <a:gd name="connsiteY0" fmla="*/ 0 h 315035"/>
                <a:gd name="connsiteX1" fmla="*/ 3465385 w 3465385"/>
                <a:gd name="connsiteY1" fmla="*/ 0 h 315035"/>
                <a:gd name="connsiteX2" fmla="*/ 3465385 w 3465385"/>
                <a:gd name="connsiteY2" fmla="*/ 315035 h 315035"/>
                <a:gd name="connsiteX3" fmla="*/ 0 w 3465385"/>
                <a:gd name="connsiteY3" fmla="*/ 315035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85" h="315035">
                  <a:moveTo>
                    <a:pt x="0" y="0"/>
                  </a:moveTo>
                  <a:lnTo>
                    <a:pt x="3465385" y="0"/>
                  </a:lnTo>
                  <a:lnTo>
                    <a:pt x="3465385" y="315035"/>
                  </a:lnTo>
                  <a:lnTo>
                    <a:pt x="0" y="31503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STEP5</a:t>
              </a:r>
              <a:endParaRPr kumimoji="1" lang="ja-JP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48E4926-2C6A-B383-CA63-AF1857D67324}"/>
                </a:ext>
              </a:extLst>
            </p:cNvPr>
            <p:cNvSpPr/>
            <p:nvPr/>
          </p:nvSpPr>
          <p:spPr bwMode="auto">
            <a:xfrm>
              <a:off x="4711934" y="593685"/>
              <a:ext cx="1368816" cy="29732"/>
            </a:xfrm>
            <a:custGeom>
              <a:avLst/>
              <a:gdLst>
                <a:gd name="connsiteX0" fmla="*/ 98515 w 1699981"/>
                <a:gd name="connsiteY0" fmla="*/ 0 h 45719"/>
                <a:gd name="connsiteX1" fmla="*/ 1601466 w 1699981"/>
                <a:gd name="connsiteY1" fmla="*/ 0 h 45719"/>
                <a:gd name="connsiteX2" fmla="*/ 1699981 w 1699981"/>
                <a:gd name="connsiteY2" fmla="*/ 45719 h 45719"/>
                <a:gd name="connsiteX3" fmla="*/ 0 w 1699981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9981" h="45719">
                  <a:moveTo>
                    <a:pt x="98515" y="0"/>
                  </a:moveTo>
                  <a:lnTo>
                    <a:pt x="1601466" y="0"/>
                  </a:lnTo>
                  <a:lnTo>
                    <a:pt x="1699981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B5F91E-C48C-A572-0257-15AD6DBDB0C5}"/>
              </a:ext>
            </a:extLst>
          </p:cNvPr>
          <p:cNvGrpSpPr/>
          <p:nvPr/>
        </p:nvGrpSpPr>
        <p:grpSpPr>
          <a:xfrm>
            <a:off x="5531438" y="1368514"/>
            <a:ext cx="2914758" cy="3061595"/>
            <a:chOff x="632520" y="3099538"/>
            <a:chExt cx="2790310" cy="2930878"/>
          </a:xfrm>
          <a:solidFill>
            <a:schemeClr val="bg1">
              <a:lumMod val="95000"/>
            </a:schemeClr>
          </a:solidFill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27E1FED7-31CF-B2D4-812D-91ED0D987BA5}"/>
                </a:ext>
              </a:extLst>
            </p:cNvPr>
            <p:cNvGrpSpPr/>
            <p:nvPr/>
          </p:nvGrpSpPr>
          <p:grpSpPr>
            <a:xfrm>
              <a:off x="632520" y="5737328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6180D892-418F-A579-A422-49313264BDE1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54F4518B-A11E-CFF9-C64B-E4BD5D9647AC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568CAC4E-6E2A-23DE-5C13-5713DE1E1ACD}"/>
                </a:ext>
              </a:extLst>
            </p:cNvPr>
            <p:cNvGrpSpPr/>
            <p:nvPr/>
          </p:nvGrpSpPr>
          <p:grpSpPr>
            <a:xfrm>
              <a:off x="798794" y="5444240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52AD80E9-A559-D78D-FD22-AA60B3B46788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2AD1A272-8B87-32F6-2BC6-A4A7425CB5DA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131FF6A7-A159-5A0D-C800-ABEF142A641C}"/>
                </a:ext>
              </a:extLst>
            </p:cNvPr>
            <p:cNvGrpSpPr/>
            <p:nvPr/>
          </p:nvGrpSpPr>
          <p:grpSpPr>
            <a:xfrm>
              <a:off x="964461" y="5151153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CE20673B-742B-C584-0A4C-468E7DE0FDBD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253456A7-3ED6-D019-2F4A-076D971D4375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A706651A-3920-AD32-4F0C-1F92EE02EE0A}"/>
                </a:ext>
              </a:extLst>
            </p:cNvPr>
            <p:cNvGrpSpPr/>
            <p:nvPr/>
          </p:nvGrpSpPr>
          <p:grpSpPr>
            <a:xfrm>
              <a:off x="1130734" y="4858065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8677795-5F02-1820-4C67-0D15790792C7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D8F691F6-860F-E599-0A3D-5B18A3865739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7357902E-E890-0D27-B3AE-BA911B6E42E2}"/>
                </a:ext>
              </a:extLst>
            </p:cNvPr>
            <p:cNvGrpSpPr/>
            <p:nvPr/>
          </p:nvGrpSpPr>
          <p:grpSpPr>
            <a:xfrm>
              <a:off x="1297614" y="4564977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D4D318DC-38D5-A7E0-C010-3B3BA64E042E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D02C5F9A-0819-B015-C6E9-9AFA75070091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24DA70FE-348E-EC28-6E5E-2AB457D4FD26}"/>
                </a:ext>
              </a:extLst>
            </p:cNvPr>
            <p:cNvGrpSpPr/>
            <p:nvPr/>
          </p:nvGrpSpPr>
          <p:grpSpPr>
            <a:xfrm>
              <a:off x="1463888" y="4271889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8C85B1F9-A6B8-5DDF-3E25-AE2A1287C3BB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812A8C8C-D5A4-626D-E4CC-A240C999A521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8F8601EA-254A-A008-FB0D-8C112E95FC8F}"/>
                </a:ext>
              </a:extLst>
            </p:cNvPr>
            <p:cNvGrpSpPr/>
            <p:nvPr/>
          </p:nvGrpSpPr>
          <p:grpSpPr>
            <a:xfrm>
              <a:off x="1630162" y="3978801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9060CF0C-C3AC-EC09-4F0B-39C6CBBAB3C1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5ED7A3DE-F6A5-6159-461B-CB9348F249AF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3B0003B2-B74A-F04A-2E90-E3052F20826E}"/>
                </a:ext>
              </a:extLst>
            </p:cNvPr>
            <p:cNvGrpSpPr/>
            <p:nvPr/>
          </p:nvGrpSpPr>
          <p:grpSpPr>
            <a:xfrm>
              <a:off x="1796436" y="3685714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74E59E9B-E432-5F1B-30CD-03C37B48DD7F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C4E4D2B2-DDC3-817B-59EE-323E504BD21F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0C5A241E-5E6B-CBC1-A724-EF1D06446281}"/>
                </a:ext>
              </a:extLst>
            </p:cNvPr>
            <p:cNvGrpSpPr/>
            <p:nvPr/>
          </p:nvGrpSpPr>
          <p:grpSpPr>
            <a:xfrm>
              <a:off x="1963316" y="3392626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CA59782E-9523-C07C-C915-B610A2B2E9AF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1DDA8F5B-8E24-B78A-6E56-3E6BD6ED13F4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04F307D7-A287-94BE-1508-17B8B99DB22A}"/>
                </a:ext>
              </a:extLst>
            </p:cNvPr>
            <p:cNvGrpSpPr/>
            <p:nvPr/>
          </p:nvGrpSpPr>
          <p:grpSpPr>
            <a:xfrm>
              <a:off x="2129590" y="3099538"/>
              <a:ext cx="1293240" cy="293088"/>
              <a:chOff x="483421" y="6007367"/>
              <a:chExt cx="3150351" cy="250593"/>
            </a:xfrm>
            <a:grpFill/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EDFC030F-F2F4-7D44-C218-AD2A8007DDC5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C67152EF-C4BF-47C2-A1B6-4197DEE61128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18F5360A-CA3F-60EE-5BD5-FBFBEC9BB13D}"/>
                </a:ext>
              </a:extLst>
            </p:cNvPr>
            <p:cNvSpPr/>
            <p:nvPr/>
          </p:nvSpPr>
          <p:spPr bwMode="auto">
            <a:xfrm>
              <a:off x="1765268" y="3099538"/>
              <a:ext cx="1657562" cy="2930878"/>
            </a:xfrm>
            <a:custGeom>
              <a:avLst/>
              <a:gdLst>
                <a:gd name="connsiteX0" fmla="*/ 1791455 w 1791455"/>
                <a:gd name="connsiteY0" fmla="*/ 0 h 2932118"/>
                <a:gd name="connsiteX1" fmla="*/ 1791455 w 1791455"/>
                <a:gd name="connsiteY1" fmla="*/ 2932118 h 2932118"/>
                <a:gd name="connsiteX2" fmla="*/ 0 w 1791455"/>
                <a:gd name="connsiteY2" fmla="*/ 2932118 h 2932118"/>
                <a:gd name="connsiteX3" fmla="*/ 0 w 1791455"/>
                <a:gd name="connsiteY3" fmla="*/ 2930878 h 2932118"/>
                <a:gd name="connsiteX4" fmla="*/ 133893 w 1791455"/>
                <a:gd name="connsiteY4" fmla="*/ 2930878 h 2932118"/>
                <a:gd name="connsiteX5" fmla="*/ 133893 w 1791455"/>
                <a:gd name="connsiteY5" fmla="*/ 2691262 h 2932118"/>
                <a:gd name="connsiteX6" fmla="*/ 134680 w 1791455"/>
                <a:gd name="connsiteY6" fmla="*/ 2691262 h 2932118"/>
                <a:gd name="connsiteX7" fmla="*/ 294386 w 1791455"/>
                <a:gd name="connsiteY7" fmla="*/ 2637790 h 2932118"/>
                <a:gd name="connsiteX8" fmla="*/ 300167 w 1791455"/>
                <a:gd name="connsiteY8" fmla="*/ 2637790 h 2932118"/>
                <a:gd name="connsiteX9" fmla="*/ 300167 w 1791455"/>
                <a:gd name="connsiteY9" fmla="*/ 2398174 h 2932118"/>
                <a:gd name="connsiteX10" fmla="*/ 300954 w 1791455"/>
                <a:gd name="connsiteY10" fmla="*/ 2398174 h 2932118"/>
                <a:gd name="connsiteX11" fmla="*/ 460657 w 1791455"/>
                <a:gd name="connsiteY11" fmla="*/ 2344703 h 2932118"/>
                <a:gd name="connsiteX12" fmla="*/ 465834 w 1791455"/>
                <a:gd name="connsiteY12" fmla="*/ 2344703 h 2932118"/>
                <a:gd name="connsiteX13" fmla="*/ 465834 w 1791455"/>
                <a:gd name="connsiteY13" fmla="*/ 2105087 h 2932118"/>
                <a:gd name="connsiteX14" fmla="*/ 466621 w 1791455"/>
                <a:gd name="connsiteY14" fmla="*/ 2105087 h 2932118"/>
                <a:gd name="connsiteX15" fmla="*/ 626327 w 1791455"/>
                <a:gd name="connsiteY15" fmla="*/ 2051615 h 2932118"/>
                <a:gd name="connsiteX16" fmla="*/ 632107 w 1791455"/>
                <a:gd name="connsiteY16" fmla="*/ 2051615 h 2932118"/>
                <a:gd name="connsiteX17" fmla="*/ 632107 w 1791455"/>
                <a:gd name="connsiteY17" fmla="*/ 1811999 h 2932118"/>
                <a:gd name="connsiteX18" fmla="*/ 632895 w 1791455"/>
                <a:gd name="connsiteY18" fmla="*/ 1811999 h 2932118"/>
                <a:gd name="connsiteX19" fmla="*/ 792600 w 1791455"/>
                <a:gd name="connsiteY19" fmla="*/ 1758527 h 2932118"/>
                <a:gd name="connsiteX20" fmla="*/ 798987 w 1791455"/>
                <a:gd name="connsiteY20" fmla="*/ 1758527 h 2932118"/>
                <a:gd name="connsiteX21" fmla="*/ 798987 w 1791455"/>
                <a:gd name="connsiteY21" fmla="*/ 1518911 h 2932118"/>
                <a:gd name="connsiteX22" fmla="*/ 799775 w 1791455"/>
                <a:gd name="connsiteY22" fmla="*/ 1518911 h 2932118"/>
                <a:gd name="connsiteX23" fmla="*/ 959480 w 1791455"/>
                <a:gd name="connsiteY23" fmla="*/ 1465439 h 2932118"/>
                <a:gd name="connsiteX24" fmla="*/ 965261 w 1791455"/>
                <a:gd name="connsiteY24" fmla="*/ 1465439 h 2932118"/>
                <a:gd name="connsiteX25" fmla="*/ 965261 w 1791455"/>
                <a:gd name="connsiteY25" fmla="*/ 1225823 h 2932118"/>
                <a:gd name="connsiteX26" fmla="*/ 966049 w 1791455"/>
                <a:gd name="connsiteY26" fmla="*/ 1225823 h 2932118"/>
                <a:gd name="connsiteX27" fmla="*/ 1125754 w 1791455"/>
                <a:gd name="connsiteY27" fmla="*/ 1172351 h 2932118"/>
                <a:gd name="connsiteX28" fmla="*/ 1131535 w 1791455"/>
                <a:gd name="connsiteY28" fmla="*/ 1172351 h 2932118"/>
                <a:gd name="connsiteX29" fmla="*/ 1131535 w 1791455"/>
                <a:gd name="connsiteY29" fmla="*/ 932735 h 2932118"/>
                <a:gd name="connsiteX30" fmla="*/ 1132323 w 1791455"/>
                <a:gd name="connsiteY30" fmla="*/ 932735 h 2932118"/>
                <a:gd name="connsiteX31" fmla="*/ 1292025 w 1791455"/>
                <a:gd name="connsiteY31" fmla="*/ 879264 h 2932118"/>
                <a:gd name="connsiteX32" fmla="*/ 1297809 w 1791455"/>
                <a:gd name="connsiteY32" fmla="*/ 879264 h 2932118"/>
                <a:gd name="connsiteX33" fmla="*/ 1297809 w 1791455"/>
                <a:gd name="connsiteY33" fmla="*/ 639648 h 2932118"/>
                <a:gd name="connsiteX34" fmla="*/ 1298597 w 1791455"/>
                <a:gd name="connsiteY34" fmla="*/ 639648 h 2932118"/>
                <a:gd name="connsiteX35" fmla="*/ 1458302 w 1791455"/>
                <a:gd name="connsiteY35" fmla="*/ 586176 h 2932118"/>
                <a:gd name="connsiteX36" fmla="*/ 1464689 w 1791455"/>
                <a:gd name="connsiteY36" fmla="*/ 586176 h 2932118"/>
                <a:gd name="connsiteX37" fmla="*/ 1464689 w 1791455"/>
                <a:gd name="connsiteY37" fmla="*/ 346560 h 2932118"/>
                <a:gd name="connsiteX38" fmla="*/ 1465477 w 1791455"/>
                <a:gd name="connsiteY38" fmla="*/ 346560 h 2932118"/>
                <a:gd name="connsiteX39" fmla="*/ 1625182 w 1791455"/>
                <a:gd name="connsiteY39" fmla="*/ 293088 h 2932118"/>
                <a:gd name="connsiteX40" fmla="*/ 1630963 w 1791455"/>
                <a:gd name="connsiteY40" fmla="*/ 293088 h 2932118"/>
                <a:gd name="connsiteX41" fmla="*/ 1630963 w 1791455"/>
                <a:gd name="connsiteY41" fmla="*/ 53472 h 2932118"/>
                <a:gd name="connsiteX42" fmla="*/ 1631751 w 1791455"/>
                <a:gd name="connsiteY42" fmla="*/ 53472 h 2932118"/>
                <a:gd name="connsiteX43" fmla="*/ 1791455 w 1791455"/>
                <a:gd name="connsiteY43" fmla="*/ 0 h 2932118"/>
                <a:gd name="connsiteX0" fmla="*/ 1791455 w 1791455"/>
                <a:gd name="connsiteY0" fmla="*/ 0 h 2932118"/>
                <a:gd name="connsiteX1" fmla="*/ 1791455 w 1791455"/>
                <a:gd name="connsiteY1" fmla="*/ 2932118 h 2932118"/>
                <a:gd name="connsiteX2" fmla="*/ 0 w 1791455"/>
                <a:gd name="connsiteY2" fmla="*/ 2932118 h 2932118"/>
                <a:gd name="connsiteX3" fmla="*/ 133893 w 1791455"/>
                <a:gd name="connsiteY3" fmla="*/ 2930878 h 2932118"/>
                <a:gd name="connsiteX4" fmla="*/ 133893 w 1791455"/>
                <a:gd name="connsiteY4" fmla="*/ 2691262 h 2932118"/>
                <a:gd name="connsiteX5" fmla="*/ 134680 w 1791455"/>
                <a:gd name="connsiteY5" fmla="*/ 2691262 h 2932118"/>
                <a:gd name="connsiteX6" fmla="*/ 294386 w 1791455"/>
                <a:gd name="connsiteY6" fmla="*/ 2637790 h 2932118"/>
                <a:gd name="connsiteX7" fmla="*/ 300167 w 1791455"/>
                <a:gd name="connsiteY7" fmla="*/ 2637790 h 2932118"/>
                <a:gd name="connsiteX8" fmla="*/ 300167 w 1791455"/>
                <a:gd name="connsiteY8" fmla="*/ 2398174 h 2932118"/>
                <a:gd name="connsiteX9" fmla="*/ 300954 w 1791455"/>
                <a:gd name="connsiteY9" fmla="*/ 2398174 h 2932118"/>
                <a:gd name="connsiteX10" fmla="*/ 460657 w 1791455"/>
                <a:gd name="connsiteY10" fmla="*/ 2344703 h 2932118"/>
                <a:gd name="connsiteX11" fmla="*/ 465834 w 1791455"/>
                <a:gd name="connsiteY11" fmla="*/ 2344703 h 2932118"/>
                <a:gd name="connsiteX12" fmla="*/ 465834 w 1791455"/>
                <a:gd name="connsiteY12" fmla="*/ 2105087 h 2932118"/>
                <a:gd name="connsiteX13" fmla="*/ 466621 w 1791455"/>
                <a:gd name="connsiteY13" fmla="*/ 2105087 h 2932118"/>
                <a:gd name="connsiteX14" fmla="*/ 626327 w 1791455"/>
                <a:gd name="connsiteY14" fmla="*/ 2051615 h 2932118"/>
                <a:gd name="connsiteX15" fmla="*/ 632107 w 1791455"/>
                <a:gd name="connsiteY15" fmla="*/ 2051615 h 2932118"/>
                <a:gd name="connsiteX16" fmla="*/ 632107 w 1791455"/>
                <a:gd name="connsiteY16" fmla="*/ 1811999 h 2932118"/>
                <a:gd name="connsiteX17" fmla="*/ 632895 w 1791455"/>
                <a:gd name="connsiteY17" fmla="*/ 1811999 h 2932118"/>
                <a:gd name="connsiteX18" fmla="*/ 792600 w 1791455"/>
                <a:gd name="connsiteY18" fmla="*/ 1758527 h 2932118"/>
                <a:gd name="connsiteX19" fmla="*/ 798987 w 1791455"/>
                <a:gd name="connsiteY19" fmla="*/ 1758527 h 2932118"/>
                <a:gd name="connsiteX20" fmla="*/ 798987 w 1791455"/>
                <a:gd name="connsiteY20" fmla="*/ 1518911 h 2932118"/>
                <a:gd name="connsiteX21" fmla="*/ 799775 w 1791455"/>
                <a:gd name="connsiteY21" fmla="*/ 1518911 h 2932118"/>
                <a:gd name="connsiteX22" fmla="*/ 959480 w 1791455"/>
                <a:gd name="connsiteY22" fmla="*/ 1465439 h 2932118"/>
                <a:gd name="connsiteX23" fmla="*/ 965261 w 1791455"/>
                <a:gd name="connsiteY23" fmla="*/ 1465439 h 2932118"/>
                <a:gd name="connsiteX24" fmla="*/ 965261 w 1791455"/>
                <a:gd name="connsiteY24" fmla="*/ 1225823 h 2932118"/>
                <a:gd name="connsiteX25" fmla="*/ 966049 w 1791455"/>
                <a:gd name="connsiteY25" fmla="*/ 1225823 h 2932118"/>
                <a:gd name="connsiteX26" fmla="*/ 1125754 w 1791455"/>
                <a:gd name="connsiteY26" fmla="*/ 1172351 h 2932118"/>
                <a:gd name="connsiteX27" fmla="*/ 1131535 w 1791455"/>
                <a:gd name="connsiteY27" fmla="*/ 1172351 h 2932118"/>
                <a:gd name="connsiteX28" fmla="*/ 1131535 w 1791455"/>
                <a:gd name="connsiteY28" fmla="*/ 932735 h 2932118"/>
                <a:gd name="connsiteX29" fmla="*/ 1132323 w 1791455"/>
                <a:gd name="connsiteY29" fmla="*/ 932735 h 2932118"/>
                <a:gd name="connsiteX30" fmla="*/ 1292025 w 1791455"/>
                <a:gd name="connsiteY30" fmla="*/ 879264 h 2932118"/>
                <a:gd name="connsiteX31" fmla="*/ 1297809 w 1791455"/>
                <a:gd name="connsiteY31" fmla="*/ 879264 h 2932118"/>
                <a:gd name="connsiteX32" fmla="*/ 1297809 w 1791455"/>
                <a:gd name="connsiteY32" fmla="*/ 639648 h 2932118"/>
                <a:gd name="connsiteX33" fmla="*/ 1298597 w 1791455"/>
                <a:gd name="connsiteY33" fmla="*/ 639648 h 2932118"/>
                <a:gd name="connsiteX34" fmla="*/ 1458302 w 1791455"/>
                <a:gd name="connsiteY34" fmla="*/ 586176 h 2932118"/>
                <a:gd name="connsiteX35" fmla="*/ 1464689 w 1791455"/>
                <a:gd name="connsiteY35" fmla="*/ 586176 h 2932118"/>
                <a:gd name="connsiteX36" fmla="*/ 1464689 w 1791455"/>
                <a:gd name="connsiteY36" fmla="*/ 346560 h 2932118"/>
                <a:gd name="connsiteX37" fmla="*/ 1465477 w 1791455"/>
                <a:gd name="connsiteY37" fmla="*/ 346560 h 2932118"/>
                <a:gd name="connsiteX38" fmla="*/ 1625182 w 1791455"/>
                <a:gd name="connsiteY38" fmla="*/ 293088 h 2932118"/>
                <a:gd name="connsiteX39" fmla="*/ 1630963 w 1791455"/>
                <a:gd name="connsiteY39" fmla="*/ 293088 h 2932118"/>
                <a:gd name="connsiteX40" fmla="*/ 1630963 w 1791455"/>
                <a:gd name="connsiteY40" fmla="*/ 53472 h 2932118"/>
                <a:gd name="connsiteX41" fmla="*/ 1631751 w 1791455"/>
                <a:gd name="connsiteY41" fmla="*/ 53472 h 2932118"/>
                <a:gd name="connsiteX42" fmla="*/ 1791455 w 1791455"/>
                <a:gd name="connsiteY42" fmla="*/ 0 h 2932118"/>
                <a:gd name="connsiteX0" fmla="*/ 1657562 w 1657562"/>
                <a:gd name="connsiteY0" fmla="*/ 0 h 2932118"/>
                <a:gd name="connsiteX1" fmla="*/ 1657562 w 1657562"/>
                <a:gd name="connsiteY1" fmla="*/ 2932118 h 2932118"/>
                <a:gd name="connsiteX2" fmla="*/ 0 w 1657562"/>
                <a:gd name="connsiteY2" fmla="*/ 2930878 h 2932118"/>
                <a:gd name="connsiteX3" fmla="*/ 0 w 1657562"/>
                <a:gd name="connsiteY3" fmla="*/ 2691262 h 2932118"/>
                <a:gd name="connsiteX4" fmla="*/ 787 w 1657562"/>
                <a:gd name="connsiteY4" fmla="*/ 2691262 h 2932118"/>
                <a:gd name="connsiteX5" fmla="*/ 160493 w 1657562"/>
                <a:gd name="connsiteY5" fmla="*/ 2637790 h 2932118"/>
                <a:gd name="connsiteX6" fmla="*/ 166274 w 1657562"/>
                <a:gd name="connsiteY6" fmla="*/ 2637790 h 2932118"/>
                <a:gd name="connsiteX7" fmla="*/ 166274 w 1657562"/>
                <a:gd name="connsiteY7" fmla="*/ 2398174 h 2932118"/>
                <a:gd name="connsiteX8" fmla="*/ 167061 w 1657562"/>
                <a:gd name="connsiteY8" fmla="*/ 2398174 h 2932118"/>
                <a:gd name="connsiteX9" fmla="*/ 326764 w 1657562"/>
                <a:gd name="connsiteY9" fmla="*/ 2344703 h 2932118"/>
                <a:gd name="connsiteX10" fmla="*/ 331941 w 1657562"/>
                <a:gd name="connsiteY10" fmla="*/ 2344703 h 2932118"/>
                <a:gd name="connsiteX11" fmla="*/ 331941 w 1657562"/>
                <a:gd name="connsiteY11" fmla="*/ 2105087 h 2932118"/>
                <a:gd name="connsiteX12" fmla="*/ 332728 w 1657562"/>
                <a:gd name="connsiteY12" fmla="*/ 2105087 h 2932118"/>
                <a:gd name="connsiteX13" fmla="*/ 492434 w 1657562"/>
                <a:gd name="connsiteY13" fmla="*/ 2051615 h 2932118"/>
                <a:gd name="connsiteX14" fmla="*/ 498214 w 1657562"/>
                <a:gd name="connsiteY14" fmla="*/ 2051615 h 2932118"/>
                <a:gd name="connsiteX15" fmla="*/ 498214 w 1657562"/>
                <a:gd name="connsiteY15" fmla="*/ 1811999 h 2932118"/>
                <a:gd name="connsiteX16" fmla="*/ 499002 w 1657562"/>
                <a:gd name="connsiteY16" fmla="*/ 1811999 h 2932118"/>
                <a:gd name="connsiteX17" fmla="*/ 658707 w 1657562"/>
                <a:gd name="connsiteY17" fmla="*/ 1758527 h 2932118"/>
                <a:gd name="connsiteX18" fmla="*/ 665094 w 1657562"/>
                <a:gd name="connsiteY18" fmla="*/ 1758527 h 2932118"/>
                <a:gd name="connsiteX19" fmla="*/ 665094 w 1657562"/>
                <a:gd name="connsiteY19" fmla="*/ 1518911 h 2932118"/>
                <a:gd name="connsiteX20" fmla="*/ 665882 w 1657562"/>
                <a:gd name="connsiteY20" fmla="*/ 1518911 h 2932118"/>
                <a:gd name="connsiteX21" fmla="*/ 825587 w 1657562"/>
                <a:gd name="connsiteY21" fmla="*/ 1465439 h 2932118"/>
                <a:gd name="connsiteX22" fmla="*/ 831368 w 1657562"/>
                <a:gd name="connsiteY22" fmla="*/ 1465439 h 2932118"/>
                <a:gd name="connsiteX23" fmla="*/ 831368 w 1657562"/>
                <a:gd name="connsiteY23" fmla="*/ 1225823 h 2932118"/>
                <a:gd name="connsiteX24" fmla="*/ 832156 w 1657562"/>
                <a:gd name="connsiteY24" fmla="*/ 1225823 h 2932118"/>
                <a:gd name="connsiteX25" fmla="*/ 991861 w 1657562"/>
                <a:gd name="connsiteY25" fmla="*/ 1172351 h 2932118"/>
                <a:gd name="connsiteX26" fmla="*/ 997642 w 1657562"/>
                <a:gd name="connsiteY26" fmla="*/ 1172351 h 2932118"/>
                <a:gd name="connsiteX27" fmla="*/ 997642 w 1657562"/>
                <a:gd name="connsiteY27" fmla="*/ 932735 h 2932118"/>
                <a:gd name="connsiteX28" fmla="*/ 998430 w 1657562"/>
                <a:gd name="connsiteY28" fmla="*/ 932735 h 2932118"/>
                <a:gd name="connsiteX29" fmla="*/ 1158132 w 1657562"/>
                <a:gd name="connsiteY29" fmla="*/ 879264 h 2932118"/>
                <a:gd name="connsiteX30" fmla="*/ 1163916 w 1657562"/>
                <a:gd name="connsiteY30" fmla="*/ 879264 h 2932118"/>
                <a:gd name="connsiteX31" fmla="*/ 1163916 w 1657562"/>
                <a:gd name="connsiteY31" fmla="*/ 639648 h 2932118"/>
                <a:gd name="connsiteX32" fmla="*/ 1164704 w 1657562"/>
                <a:gd name="connsiteY32" fmla="*/ 639648 h 2932118"/>
                <a:gd name="connsiteX33" fmla="*/ 1324409 w 1657562"/>
                <a:gd name="connsiteY33" fmla="*/ 586176 h 2932118"/>
                <a:gd name="connsiteX34" fmla="*/ 1330796 w 1657562"/>
                <a:gd name="connsiteY34" fmla="*/ 586176 h 2932118"/>
                <a:gd name="connsiteX35" fmla="*/ 1330796 w 1657562"/>
                <a:gd name="connsiteY35" fmla="*/ 346560 h 2932118"/>
                <a:gd name="connsiteX36" fmla="*/ 1331584 w 1657562"/>
                <a:gd name="connsiteY36" fmla="*/ 346560 h 2932118"/>
                <a:gd name="connsiteX37" fmla="*/ 1491289 w 1657562"/>
                <a:gd name="connsiteY37" fmla="*/ 293088 h 2932118"/>
                <a:gd name="connsiteX38" fmla="*/ 1497070 w 1657562"/>
                <a:gd name="connsiteY38" fmla="*/ 293088 h 2932118"/>
                <a:gd name="connsiteX39" fmla="*/ 1497070 w 1657562"/>
                <a:gd name="connsiteY39" fmla="*/ 53472 h 2932118"/>
                <a:gd name="connsiteX40" fmla="*/ 1497858 w 1657562"/>
                <a:gd name="connsiteY40" fmla="*/ 53472 h 2932118"/>
                <a:gd name="connsiteX41" fmla="*/ 1657562 w 1657562"/>
                <a:gd name="connsiteY41" fmla="*/ 0 h 2932118"/>
                <a:gd name="connsiteX0" fmla="*/ 1657562 w 1657562"/>
                <a:gd name="connsiteY0" fmla="*/ 0 h 2930878"/>
                <a:gd name="connsiteX1" fmla="*/ 1657562 w 1657562"/>
                <a:gd name="connsiteY1" fmla="*/ 2427293 h 2930878"/>
                <a:gd name="connsiteX2" fmla="*/ 0 w 1657562"/>
                <a:gd name="connsiteY2" fmla="*/ 2930878 h 2930878"/>
                <a:gd name="connsiteX3" fmla="*/ 0 w 1657562"/>
                <a:gd name="connsiteY3" fmla="*/ 2691262 h 2930878"/>
                <a:gd name="connsiteX4" fmla="*/ 787 w 1657562"/>
                <a:gd name="connsiteY4" fmla="*/ 2691262 h 2930878"/>
                <a:gd name="connsiteX5" fmla="*/ 160493 w 1657562"/>
                <a:gd name="connsiteY5" fmla="*/ 2637790 h 2930878"/>
                <a:gd name="connsiteX6" fmla="*/ 166274 w 1657562"/>
                <a:gd name="connsiteY6" fmla="*/ 2637790 h 2930878"/>
                <a:gd name="connsiteX7" fmla="*/ 166274 w 1657562"/>
                <a:gd name="connsiteY7" fmla="*/ 2398174 h 2930878"/>
                <a:gd name="connsiteX8" fmla="*/ 167061 w 1657562"/>
                <a:gd name="connsiteY8" fmla="*/ 2398174 h 2930878"/>
                <a:gd name="connsiteX9" fmla="*/ 326764 w 1657562"/>
                <a:gd name="connsiteY9" fmla="*/ 2344703 h 2930878"/>
                <a:gd name="connsiteX10" fmla="*/ 331941 w 1657562"/>
                <a:gd name="connsiteY10" fmla="*/ 2344703 h 2930878"/>
                <a:gd name="connsiteX11" fmla="*/ 331941 w 1657562"/>
                <a:gd name="connsiteY11" fmla="*/ 2105087 h 2930878"/>
                <a:gd name="connsiteX12" fmla="*/ 332728 w 1657562"/>
                <a:gd name="connsiteY12" fmla="*/ 2105087 h 2930878"/>
                <a:gd name="connsiteX13" fmla="*/ 492434 w 1657562"/>
                <a:gd name="connsiteY13" fmla="*/ 2051615 h 2930878"/>
                <a:gd name="connsiteX14" fmla="*/ 498214 w 1657562"/>
                <a:gd name="connsiteY14" fmla="*/ 2051615 h 2930878"/>
                <a:gd name="connsiteX15" fmla="*/ 498214 w 1657562"/>
                <a:gd name="connsiteY15" fmla="*/ 1811999 h 2930878"/>
                <a:gd name="connsiteX16" fmla="*/ 499002 w 1657562"/>
                <a:gd name="connsiteY16" fmla="*/ 1811999 h 2930878"/>
                <a:gd name="connsiteX17" fmla="*/ 658707 w 1657562"/>
                <a:gd name="connsiteY17" fmla="*/ 1758527 h 2930878"/>
                <a:gd name="connsiteX18" fmla="*/ 665094 w 1657562"/>
                <a:gd name="connsiteY18" fmla="*/ 1758527 h 2930878"/>
                <a:gd name="connsiteX19" fmla="*/ 665094 w 1657562"/>
                <a:gd name="connsiteY19" fmla="*/ 1518911 h 2930878"/>
                <a:gd name="connsiteX20" fmla="*/ 665882 w 1657562"/>
                <a:gd name="connsiteY20" fmla="*/ 1518911 h 2930878"/>
                <a:gd name="connsiteX21" fmla="*/ 825587 w 1657562"/>
                <a:gd name="connsiteY21" fmla="*/ 1465439 h 2930878"/>
                <a:gd name="connsiteX22" fmla="*/ 831368 w 1657562"/>
                <a:gd name="connsiteY22" fmla="*/ 1465439 h 2930878"/>
                <a:gd name="connsiteX23" fmla="*/ 831368 w 1657562"/>
                <a:gd name="connsiteY23" fmla="*/ 1225823 h 2930878"/>
                <a:gd name="connsiteX24" fmla="*/ 832156 w 1657562"/>
                <a:gd name="connsiteY24" fmla="*/ 1225823 h 2930878"/>
                <a:gd name="connsiteX25" fmla="*/ 991861 w 1657562"/>
                <a:gd name="connsiteY25" fmla="*/ 1172351 h 2930878"/>
                <a:gd name="connsiteX26" fmla="*/ 997642 w 1657562"/>
                <a:gd name="connsiteY26" fmla="*/ 1172351 h 2930878"/>
                <a:gd name="connsiteX27" fmla="*/ 997642 w 1657562"/>
                <a:gd name="connsiteY27" fmla="*/ 932735 h 2930878"/>
                <a:gd name="connsiteX28" fmla="*/ 998430 w 1657562"/>
                <a:gd name="connsiteY28" fmla="*/ 932735 h 2930878"/>
                <a:gd name="connsiteX29" fmla="*/ 1158132 w 1657562"/>
                <a:gd name="connsiteY29" fmla="*/ 879264 h 2930878"/>
                <a:gd name="connsiteX30" fmla="*/ 1163916 w 1657562"/>
                <a:gd name="connsiteY30" fmla="*/ 879264 h 2930878"/>
                <a:gd name="connsiteX31" fmla="*/ 1163916 w 1657562"/>
                <a:gd name="connsiteY31" fmla="*/ 639648 h 2930878"/>
                <a:gd name="connsiteX32" fmla="*/ 1164704 w 1657562"/>
                <a:gd name="connsiteY32" fmla="*/ 639648 h 2930878"/>
                <a:gd name="connsiteX33" fmla="*/ 1324409 w 1657562"/>
                <a:gd name="connsiteY33" fmla="*/ 586176 h 2930878"/>
                <a:gd name="connsiteX34" fmla="*/ 1330796 w 1657562"/>
                <a:gd name="connsiteY34" fmla="*/ 586176 h 2930878"/>
                <a:gd name="connsiteX35" fmla="*/ 1330796 w 1657562"/>
                <a:gd name="connsiteY35" fmla="*/ 346560 h 2930878"/>
                <a:gd name="connsiteX36" fmla="*/ 1331584 w 1657562"/>
                <a:gd name="connsiteY36" fmla="*/ 346560 h 2930878"/>
                <a:gd name="connsiteX37" fmla="*/ 1491289 w 1657562"/>
                <a:gd name="connsiteY37" fmla="*/ 293088 h 2930878"/>
                <a:gd name="connsiteX38" fmla="*/ 1497070 w 1657562"/>
                <a:gd name="connsiteY38" fmla="*/ 293088 h 2930878"/>
                <a:gd name="connsiteX39" fmla="*/ 1497070 w 1657562"/>
                <a:gd name="connsiteY39" fmla="*/ 53472 h 2930878"/>
                <a:gd name="connsiteX40" fmla="*/ 1497858 w 1657562"/>
                <a:gd name="connsiteY40" fmla="*/ 53472 h 2930878"/>
                <a:gd name="connsiteX41" fmla="*/ 1657562 w 1657562"/>
                <a:gd name="connsiteY41" fmla="*/ 0 h 2930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657562" h="2930878">
                  <a:moveTo>
                    <a:pt x="1657562" y="0"/>
                  </a:moveTo>
                  <a:lnTo>
                    <a:pt x="1657562" y="2427293"/>
                  </a:lnTo>
                  <a:lnTo>
                    <a:pt x="0" y="2930878"/>
                  </a:lnTo>
                  <a:lnTo>
                    <a:pt x="0" y="2691262"/>
                  </a:lnTo>
                  <a:lnTo>
                    <a:pt x="787" y="2691262"/>
                  </a:lnTo>
                  <a:lnTo>
                    <a:pt x="160493" y="2637790"/>
                  </a:lnTo>
                  <a:lnTo>
                    <a:pt x="166274" y="2637790"/>
                  </a:lnTo>
                  <a:lnTo>
                    <a:pt x="166274" y="2398174"/>
                  </a:lnTo>
                  <a:lnTo>
                    <a:pt x="167061" y="2398174"/>
                  </a:lnTo>
                  <a:lnTo>
                    <a:pt x="326764" y="2344703"/>
                  </a:lnTo>
                  <a:lnTo>
                    <a:pt x="331941" y="2344703"/>
                  </a:lnTo>
                  <a:lnTo>
                    <a:pt x="331941" y="2105087"/>
                  </a:lnTo>
                  <a:lnTo>
                    <a:pt x="332728" y="2105087"/>
                  </a:lnTo>
                  <a:lnTo>
                    <a:pt x="492434" y="2051615"/>
                  </a:lnTo>
                  <a:lnTo>
                    <a:pt x="498214" y="2051615"/>
                  </a:lnTo>
                  <a:lnTo>
                    <a:pt x="498214" y="1811999"/>
                  </a:lnTo>
                  <a:lnTo>
                    <a:pt x="499002" y="1811999"/>
                  </a:lnTo>
                  <a:lnTo>
                    <a:pt x="658707" y="1758527"/>
                  </a:lnTo>
                  <a:lnTo>
                    <a:pt x="665094" y="1758527"/>
                  </a:lnTo>
                  <a:lnTo>
                    <a:pt x="665094" y="1518911"/>
                  </a:lnTo>
                  <a:lnTo>
                    <a:pt x="665882" y="1518911"/>
                  </a:lnTo>
                  <a:lnTo>
                    <a:pt x="825587" y="1465439"/>
                  </a:lnTo>
                  <a:lnTo>
                    <a:pt x="831368" y="1465439"/>
                  </a:lnTo>
                  <a:lnTo>
                    <a:pt x="831368" y="1225823"/>
                  </a:lnTo>
                  <a:lnTo>
                    <a:pt x="832156" y="1225823"/>
                  </a:lnTo>
                  <a:lnTo>
                    <a:pt x="991861" y="1172351"/>
                  </a:lnTo>
                  <a:lnTo>
                    <a:pt x="997642" y="1172351"/>
                  </a:lnTo>
                  <a:lnTo>
                    <a:pt x="997642" y="932735"/>
                  </a:lnTo>
                  <a:lnTo>
                    <a:pt x="998430" y="932735"/>
                  </a:lnTo>
                  <a:lnTo>
                    <a:pt x="1158132" y="879264"/>
                  </a:lnTo>
                  <a:lnTo>
                    <a:pt x="1163916" y="879264"/>
                  </a:lnTo>
                  <a:lnTo>
                    <a:pt x="1163916" y="639648"/>
                  </a:lnTo>
                  <a:lnTo>
                    <a:pt x="1164704" y="639648"/>
                  </a:lnTo>
                  <a:lnTo>
                    <a:pt x="1324409" y="586176"/>
                  </a:lnTo>
                  <a:lnTo>
                    <a:pt x="1330796" y="586176"/>
                  </a:lnTo>
                  <a:lnTo>
                    <a:pt x="1330796" y="346560"/>
                  </a:lnTo>
                  <a:lnTo>
                    <a:pt x="1331584" y="346560"/>
                  </a:lnTo>
                  <a:lnTo>
                    <a:pt x="1491289" y="293088"/>
                  </a:lnTo>
                  <a:lnTo>
                    <a:pt x="1497070" y="293088"/>
                  </a:lnTo>
                  <a:lnTo>
                    <a:pt x="1497070" y="53472"/>
                  </a:lnTo>
                  <a:lnTo>
                    <a:pt x="1497858" y="53472"/>
                  </a:lnTo>
                  <a:lnTo>
                    <a:pt x="165756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D74EC18E-84E5-B5A5-0C92-E2280F2C8094}"/>
              </a:ext>
            </a:extLst>
          </p:cNvPr>
          <p:cNvSpPr txBox="1"/>
          <p:nvPr/>
        </p:nvSpPr>
        <p:spPr>
          <a:xfrm rot="20713040">
            <a:off x="7247721" y="3437905"/>
            <a:ext cx="1210588" cy="531873"/>
          </a:xfrm>
          <a:prstGeom prst="rect">
            <a:avLst/>
          </a:prstGeom>
          <a:noFill/>
        </p:spPr>
        <p:txBody>
          <a:bodyPr wrap="none" rtlCol="0">
            <a:prstTxWarp prst="textPlain">
              <a:avLst>
                <a:gd name="adj" fmla="val 44185"/>
              </a:avLst>
            </a:prstTxWarp>
            <a:spAutoFit/>
          </a:bodyPr>
          <a:lstStyle/>
          <a:p>
            <a:pPr defTabSz="914400"/>
            <a:r>
              <a:rPr kumimoji="1" lang="ja-JP" altLang="en-US" sz="20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進捗状況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BE0A3028-ED40-26AB-EFA7-4C43341B3365}"/>
              </a:ext>
            </a:extLst>
          </p:cNvPr>
          <p:cNvGrpSpPr/>
          <p:nvPr/>
        </p:nvGrpSpPr>
        <p:grpSpPr>
          <a:xfrm>
            <a:off x="6796791" y="1589721"/>
            <a:ext cx="298486" cy="734368"/>
            <a:chOff x="5379218" y="3564376"/>
            <a:chExt cx="298486" cy="734368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CE4EC78E-16DC-4ABF-0E72-C1691EC978E8}"/>
                </a:ext>
              </a:extLst>
            </p:cNvPr>
            <p:cNvSpPr/>
            <p:nvPr/>
          </p:nvSpPr>
          <p:spPr bwMode="auto">
            <a:xfrm>
              <a:off x="5384022" y="3564376"/>
              <a:ext cx="293682" cy="731986"/>
            </a:xfrm>
            <a:custGeom>
              <a:avLst/>
              <a:gdLst>
                <a:gd name="connsiteX0" fmla="*/ 71177 w 293682"/>
                <a:gd name="connsiteY0" fmla="*/ 255606 h 731986"/>
                <a:gd name="connsiteX1" fmla="*/ 251080 w 293682"/>
                <a:gd name="connsiteY1" fmla="*/ 255606 h 731986"/>
                <a:gd name="connsiteX2" fmla="*/ 293682 w 293682"/>
                <a:gd name="connsiteY2" fmla="*/ 298208 h 731986"/>
                <a:gd name="connsiteX3" fmla="*/ 293682 w 293682"/>
                <a:gd name="connsiteY3" fmla="*/ 511213 h 731986"/>
                <a:gd name="connsiteX4" fmla="*/ 265107 w 293682"/>
                <a:gd name="connsiteY4" fmla="*/ 511213 h 731986"/>
                <a:gd name="connsiteX5" fmla="*/ 265107 w 293682"/>
                <a:gd name="connsiteY5" fmla="*/ 527882 h 731986"/>
                <a:gd name="connsiteX6" fmla="*/ 242357 w 293682"/>
                <a:gd name="connsiteY6" fmla="*/ 527882 h 731986"/>
                <a:gd name="connsiteX7" fmla="*/ 221995 w 293682"/>
                <a:gd name="connsiteY7" fmla="*/ 715317 h 731986"/>
                <a:gd name="connsiteX8" fmla="*/ 195231 w 293682"/>
                <a:gd name="connsiteY8" fmla="*/ 715317 h 731986"/>
                <a:gd name="connsiteX9" fmla="*/ 193420 w 293682"/>
                <a:gd name="connsiteY9" fmla="*/ 731986 h 731986"/>
                <a:gd name="connsiteX10" fmla="*/ 138075 w 293682"/>
                <a:gd name="connsiteY10" fmla="*/ 731986 h 731986"/>
                <a:gd name="connsiteX11" fmla="*/ 138075 w 293682"/>
                <a:gd name="connsiteY11" fmla="*/ 715317 h 731986"/>
                <a:gd name="connsiteX12" fmla="*/ 127032 w 293682"/>
                <a:gd name="connsiteY12" fmla="*/ 715317 h 731986"/>
                <a:gd name="connsiteX13" fmla="*/ 127032 w 293682"/>
                <a:gd name="connsiteY13" fmla="*/ 731986 h 731986"/>
                <a:gd name="connsiteX14" fmla="*/ 71687 w 293682"/>
                <a:gd name="connsiteY14" fmla="*/ 731986 h 731986"/>
                <a:gd name="connsiteX15" fmla="*/ 49514 w 293682"/>
                <a:gd name="connsiteY15" fmla="*/ 527882 h 731986"/>
                <a:gd name="connsiteX16" fmla="*/ 49289 w 293682"/>
                <a:gd name="connsiteY16" fmla="*/ 527882 h 731986"/>
                <a:gd name="connsiteX17" fmla="*/ 49289 w 293682"/>
                <a:gd name="connsiteY17" fmla="*/ 511213 h 731986"/>
                <a:gd name="connsiteX18" fmla="*/ 38246 w 293682"/>
                <a:gd name="connsiteY18" fmla="*/ 511213 h 731986"/>
                <a:gd name="connsiteX19" fmla="*/ 38246 w 293682"/>
                <a:gd name="connsiteY19" fmla="*/ 527882 h 731986"/>
                <a:gd name="connsiteX20" fmla="*/ 0 w 293682"/>
                <a:gd name="connsiteY20" fmla="*/ 527882 h 731986"/>
                <a:gd name="connsiteX21" fmla="*/ 0 w 293682"/>
                <a:gd name="connsiteY21" fmla="*/ 314877 h 731986"/>
                <a:gd name="connsiteX22" fmla="*/ 12478 w 293682"/>
                <a:gd name="connsiteY22" fmla="*/ 284753 h 731986"/>
                <a:gd name="connsiteX23" fmla="*/ 38637 w 293682"/>
                <a:gd name="connsiteY23" fmla="*/ 273918 h 731986"/>
                <a:gd name="connsiteX24" fmla="*/ 41053 w 293682"/>
                <a:gd name="connsiteY24" fmla="*/ 268084 h 731986"/>
                <a:gd name="connsiteX25" fmla="*/ 71177 w 293682"/>
                <a:gd name="connsiteY25" fmla="*/ 255606 h 731986"/>
                <a:gd name="connsiteX26" fmla="*/ 161129 w 293682"/>
                <a:gd name="connsiteY26" fmla="*/ 0 h 731986"/>
                <a:gd name="connsiteX27" fmla="*/ 280412 w 293682"/>
                <a:gd name="connsiteY27" fmla="*/ 119283 h 731986"/>
                <a:gd name="connsiteX28" fmla="*/ 207559 w 293682"/>
                <a:gd name="connsiteY28" fmla="*/ 229192 h 731986"/>
                <a:gd name="connsiteX29" fmla="*/ 202061 w 293682"/>
                <a:gd name="connsiteY29" fmla="*/ 230302 h 731986"/>
                <a:gd name="connsiteX30" fmla="*/ 178984 w 293682"/>
                <a:gd name="connsiteY30" fmla="*/ 245861 h 731986"/>
                <a:gd name="connsiteX31" fmla="*/ 132554 w 293682"/>
                <a:gd name="connsiteY31" fmla="*/ 255235 h 731986"/>
                <a:gd name="connsiteX32" fmla="*/ 13270 w 293682"/>
                <a:gd name="connsiteY32" fmla="*/ 135952 h 731986"/>
                <a:gd name="connsiteX33" fmla="*/ 86124 w 293682"/>
                <a:gd name="connsiteY33" fmla="*/ 26043 h 731986"/>
                <a:gd name="connsiteX34" fmla="*/ 91621 w 293682"/>
                <a:gd name="connsiteY34" fmla="*/ 24933 h 731986"/>
                <a:gd name="connsiteX35" fmla="*/ 114699 w 293682"/>
                <a:gd name="connsiteY35" fmla="*/ 9374 h 731986"/>
                <a:gd name="connsiteX36" fmla="*/ 161129 w 293682"/>
                <a:gd name="connsiteY36" fmla="*/ 0 h 731986"/>
                <a:gd name="connsiteX0" fmla="*/ 71177 w 293682"/>
                <a:gd name="connsiteY0" fmla="*/ 255606 h 731986"/>
                <a:gd name="connsiteX1" fmla="*/ 251080 w 293682"/>
                <a:gd name="connsiteY1" fmla="*/ 255606 h 731986"/>
                <a:gd name="connsiteX2" fmla="*/ 293682 w 293682"/>
                <a:gd name="connsiteY2" fmla="*/ 298208 h 731986"/>
                <a:gd name="connsiteX3" fmla="*/ 293682 w 293682"/>
                <a:gd name="connsiteY3" fmla="*/ 511213 h 731986"/>
                <a:gd name="connsiteX4" fmla="*/ 265107 w 293682"/>
                <a:gd name="connsiteY4" fmla="*/ 511213 h 731986"/>
                <a:gd name="connsiteX5" fmla="*/ 265107 w 293682"/>
                <a:gd name="connsiteY5" fmla="*/ 527882 h 731986"/>
                <a:gd name="connsiteX6" fmla="*/ 242357 w 293682"/>
                <a:gd name="connsiteY6" fmla="*/ 527882 h 731986"/>
                <a:gd name="connsiteX7" fmla="*/ 221995 w 293682"/>
                <a:gd name="connsiteY7" fmla="*/ 715317 h 731986"/>
                <a:gd name="connsiteX8" fmla="*/ 193420 w 293682"/>
                <a:gd name="connsiteY8" fmla="*/ 731986 h 731986"/>
                <a:gd name="connsiteX9" fmla="*/ 138075 w 293682"/>
                <a:gd name="connsiteY9" fmla="*/ 731986 h 731986"/>
                <a:gd name="connsiteX10" fmla="*/ 138075 w 293682"/>
                <a:gd name="connsiteY10" fmla="*/ 715317 h 731986"/>
                <a:gd name="connsiteX11" fmla="*/ 127032 w 293682"/>
                <a:gd name="connsiteY11" fmla="*/ 715317 h 731986"/>
                <a:gd name="connsiteX12" fmla="*/ 127032 w 293682"/>
                <a:gd name="connsiteY12" fmla="*/ 731986 h 731986"/>
                <a:gd name="connsiteX13" fmla="*/ 71687 w 293682"/>
                <a:gd name="connsiteY13" fmla="*/ 731986 h 731986"/>
                <a:gd name="connsiteX14" fmla="*/ 49514 w 293682"/>
                <a:gd name="connsiteY14" fmla="*/ 527882 h 731986"/>
                <a:gd name="connsiteX15" fmla="*/ 49289 w 293682"/>
                <a:gd name="connsiteY15" fmla="*/ 527882 h 731986"/>
                <a:gd name="connsiteX16" fmla="*/ 49289 w 293682"/>
                <a:gd name="connsiteY16" fmla="*/ 511213 h 731986"/>
                <a:gd name="connsiteX17" fmla="*/ 38246 w 293682"/>
                <a:gd name="connsiteY17" fmla="*/ 511213 h 731986"/>
                <a:gd name="connsiteX18" fmla="*/ 38246 w 293682"/>
                <a:gd name="connsiteY18" fmla="*/ 527882 h 731986"/>
                <a:gd name="connsiteX19" fmla="*/ 0 w 293682"/>
                <a:gd name="connsiteY19" fmla="*/ 527882 h 731986"/>
                <a:gd name="connsiteX20" fmla="*/ 0 w 293682"/>
                <a:gd name="connsiteY20" fmla="*/ 314877 h 731986"/>
                <a:gd name="connsiteX21" fmla="*/ 12478 w 293682"/>
                <a:gd name="connsiteY21" fmla="*/ 284753 h 731986"/>
                <a:gd name="connsiteX22" fmla="*/ 38637 w 293682"/>
                <a:gd name="connsiteY22" fmla="*/ 273918 h 731986"/>
                <a:gd name="connsiteX23" fmla="*/ 41053 w 293682"/>
                <a:gd name="connsiteY23" fmla="*/ 268084 h 731986"/>
                <a:gd name="connsiteX24" fmla="*/ 71177 w 293682"/>
                <a:gd name="connsiteY24" fmla="*/ 255606 h 731986"/>
                <a:gd name="connsiteX25" fmla="*/ 161129 w 293682"/>
                <a:gd name="connsiteY25" fmla="*/ 0 h 731986"/>
                <a:gd name="connsiteX26" fmla="*/ 280412 w 293682"/>
                <a:gd name="connsiteY26" fmla="*/ 119283 h 731986"/>
                <a:gd name="connsiteX27" fmla="*/ 207559 w 293682"/>
                <a:gd name="connsiteY27" fmla="*/ 229192 h 731986"/>
                <a:gd name="connsiteX28" fmla="*/ 202061 w 293682"/>
                <a:gd name="connsiteY28" fmla="*/ 230302 h 731986"/>
                <a:gd name="connsiteX29" fmla="*/ 178984 w 293682"/>
                <a:gd name="connsiteY29" fmla="*/ 245861 h 731986"/>
                <a:gd name="connsiteX30" fmla="*/ 132554 w 293682"/>
                <a:gd name="connsiteY30" fmla="*/ 255235 h 731986"/>
                <a:gd name="connsiteX31" fmla="*/ 13270 w 293682"/>
                <a:gd name="connsiteY31" fmla="*/ 135952 h 731986"/>
                <a:gd name="connsiteX32" fmla="*/ 86124 w 293682"/>
                <a:gd name="connsiteY32" fmla="*/ 26043 h 731986"/>
                <a:gd name="connsiteX33" fmla="*/ 91621 w 293682"/>
                <a:gd name="connsiteY33" fmla="*/ 24933 h 731986"/>
                <a:gd name="connsiteX34" fmla="*/ 114699 w 293682"/>
                <a:gd name="connsiteY34" fmla="*/ 9374 h 731986"/>
                <a:gd name="connsiteX35" fmla="*/ 161129 w 293682"/>
                <a:gd name="connsiteY35" fmla="*/ 0 h 731986"/>
                <a:gd name="connsiteX0" fmla="*/ 71177 w 293682"/>
                <a:gd name="connsiteY0" fmla="*/ 255606 h 731986"/>
                <a:gd name="connsiteX1" fmla="*/ 251080 w 293682"/>
                <a:gd name="connsiteY1" fmla="*/ 255606 h 731986"/>
                <a:gd name="connsiteX2" fmla="*/ 293682 w 293682"/>
                <a:gd name="connsiteY2" fmla="*/ 298208 h 731986"/>
                <a:gd name="connsiteX3" fmla="*/ 293682 w 293682"/>
                <a:gd name="connsiteY3" fmla="*/ 511213 h 731986"/>
                <a:gd name="connsiteX4" fmla="*/ 265107 w 293682"/>
                <a:gd name="connsiteY4" fmla="*/ 527882 h 731986"/>
                <a:gd name="connsiteX5" fmla="*/ 242357 w 293682"/>
                <a:gd name="connsiteY5" fmla="*/ 527882 h 731986"/>
                <a:gd name="connsiteX6" fmla="*/ 221995 w 293682"/>
                <a:gd name="connsiteY6" fmla="*/ 715317 h 731986"/>
                <a:gd name="connsiteX7" fmla="*/ 193420 w 293682"/>
                <a:gd name="connsiteY7" fmla="*/ 731986 h 731986"/>
                <a:gd name="connsiteX8" fmla="*/ 138075 w 293682"/>
                <a:gd name="connsiteY8" fmla="*/ 731986 h 731986"/>
                <a:gd name="connsiteX9" fmla="*/ 138075 w 293682"/>
                <a:gd name="connsiteY9" fmla="*/ 715317 h 731986"/>
                <a:gd name="connsiteX10" fmla="*/ 127032 w 293682"/>
                <a:gd name="connsiteY10" fmla="*/ 715317 h 731986"/>
                <a:gd name="connsiteX11" fmla="*/ 127032 w 293682"/>
                <a:gd name="connsiteY11" fmla="*/ 731986 h 731986"/>
                <a:gd name="connsiteX12" fmla="*/ 71687 w 293682"/>
                <a:gd name="connsiteY12" fmla="*/ 731986 h 731986"/>
                <a:gd name="connsiteX13" fmla="*/ 49514 w 293682"/>
                <a:gd name="connsiteY13" fmla="*/ 527882 h 731986"/>
                <a:gd name="connsiteX14" fmla="*/ 49289 w 293682"/>
                <a:gd name="connsiteY14" fmla="*/ 527882 h 731986"/>
                <a:gd name="connsiteX15" fmla="*/ 49289 w 293682"/>
                <a:gd name="connsiteY15" fmla="*/ 511213 h 731986"/>
                <a:gd name="connsiteX16" fmla="*/ 38246 w 293682"/>
                <a:gd name="connsiteY16" fmla="*/ 511213 h 731986"/>
                <a:gd name="connsiteX17" fmla="*/ 38246 w 293682"/>
                <a:gd name="connsiteY17" fmla="*/ 527882 h 731986"/>
                <a:gd name="connsiteX18" fmla="*/ 0 w 293682"/>
                <a:gd name="connsiteY18" fmla="*/ 527882 h 731986"/>
                <a:gd name="connsiteX19" fmla="*/ 0 w 293682"/>
                <a:gd name="connsiteY19" fmla="*/ 314877 h 731986"/>
                <a:gd name="connsiteX20" fmla="*/ 12478 w 293682"/>
                <a:gd name="connsiteY20" fmla="*/ 284753 h 731986"/>
                <a:gd name="connsiteX21" fmla="*/ 38637 w 293682"/>
                <a:gd name="connsiteY21" fmla="*/ 273918 h 731986"/>
                <a:gd name="connsiteX22" fmla="*/ 41053 w 293682"/>
                <a:gd name="connsiteY22" fmla="*/ 268084 h 731986"/>
                <a:gd name="connsiteX23" fmla="*/ 71177 w 293682"/>
                <a:gd name="connsiteY23" fmla="*/ 255606 h 731986"/>
                <a:gd name="connsiteX24" fmla="*/ 161129 w 293682"/>
                <a:gd name="connsiteY24" fmla="*/ 0 h 731986"/>
                <a:gd name="connsiteX25" fmla="*/ 280412 w 293682"/>
                <a:gd name="connsiteY25" fmla="*/ 119283 h 731986"/>
                <a:gd name="connsiteX26" fmla="*/ 207559 w 293682"/>
                <a:gd name="connsiteY26" fmla="*/ 229192 h 731986"/>
                <a:gd name="connsiteX27" fmla="*/ 202061 w 293682"/>
                <a:gd name="connsiteY27" fmla="*/ 230302 h 731986"/>
                <a:gd name="connsiteX28" fmla="*/ 178984 w 293682"/>
                <a:gd name="connsiteY28" fmla="*/ 245861 h 731986"/>
                <a:gd name="connsiteX29" fmla="*/ 132554 w 293682"/>
                <a:gd name="connsiteY29" fmla="*/ 255235 h 731986"/>
                <a:gd name="connsiteX30" fmla="*/ 13270 w 293682"/>
                <a:gd name="connsiteY30" fmla="*/ 135952 h 731986"/>
                <a:gd name="connsiteX31" fmla="*/ 86124 w 293682"/>
                <a:gd name="connsiteY31" fmla="*/ 26043 h 731986"/>
                <a:gd name="connsiteX32" fmla="*/ 91621 w 293682"/>
                <a:gd name="connsiteY32" fmla="*/ 24933 h 731986"/>
                <a:gd name="connsiteX33" fmla="*/ 114699 w 293682"/>
                <a:gd name="connsiteY33" fmla="*/ 9374 h 731986"/>
                <a:gd name="connsiteX34" fmla="*/ 161129 w 293682"/>
                <a:gd name="connsiteY34" fmla="*/ 0 h 73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93682" h="731986">
                  <a:moveTo>
                    <a:pt x="71177" y="255606"/>
                  </a:moveTo>
                  <a:lnTo>
                    <a:pt x="251080" y="255606"/>
                  </a:lnTo>
                  <a:cubicBezTo>
                    <a:pt x="274609" y="255606"/>
                    <a:pt x="293682" y="274680"/>
                    <a:pt x="293682" y="298208"/>
                  </a:cubicBezTo>
                  <a:lnTo>
                    <a:pt x="293682" y="511213"/>
                  </a:lnTo>
                  <a:lnTo>
                    <a:pt x="265107" y="527882"/>
                  </a:lnTo>
                  <a:lnTo>
                    <a:pt x="242357" y="527882"/>
                  </a:lnTo>
                  <a:lnTo>
                    <a:pt x="221995" y="715317"/>
                  </a:lnTo>
                  <a:lnTo>
                    <a:pt x="193420" y="731986"/>
                  </a:lnTo>
                  <a:lnTo>
                    <a:pt x="138075" y="731986"/>
                  </a:lnTo>
                  <a:lnTo>
                    <a:pt x="138075" y="715317"/>
                  </a:lnTo>
                  <a:lnTo>
                    <a:pt x="127032" y="715317"/>
                  </a:lnTo>
                  <a:lnTo>
                    <a:pt x="127032" y="731986"/>
                  </a:lnTo>
                  <a:lnTo>
                    <a:pt x="71687" y="731986"/>
                  </a:lnTo>
                  <a:lnTo>
                    <a:pt x="49514" y="527882"/>
                  </a:lnTo>
                  <a:lnTo>
                    <a:pt x="49289" y="527882"/>
                  </a:lnTo>
                  <a:lnTo>
                    <a:pt x="49289" y="511213"/>
                  </a:lnTo>
                  <a:lnTo>
                    <a:pt x="38246" y="511213"/>
                  </a:lnTo>
                  <a:lnTo>
                    <a:pt x="38246" y="527882"/>
                  </a:lnTo>
                  <a:lnTo>
                    <a:pt x="0" y="527882"/>
                  </a:lnTo>
                  <a:lnTo>
                    <a:pt x="0" y="314877"/>
                  </a:lnTo>
                  <a:cubicBezTo>
                    <a:pt x="0" y="303113"/>
                    <a:pt x="4768" y="292463"/>
                    <a:pt x="12478" y="284753"/>
                  </a:cubicBezTo>
                  <a:lnTo>
                    <a:pt x="38637" y="273918"/>
                  </a:lnTo>
                  <a:lnTo>
                    <a:pt x="41053" y="268084"/>
                  </a:lnTo>
                  <a:cubicBezTo>
                    <a:pt x="48763" y="260375"/>
                    <a:pt x="59413" y="255606"/>
                    <a:pt x="71177" y="255606"/>
                  </a:cubicBezTo>
                  <a:close/>
                  <a:moveTo>
                    <a:pt x="161129" y="0"/>
                  </a:moveTo>
                  <a:cubicBezTo>
                    <a:pt x="227007" y="0"/>
                    <a:pt x="280412" y="53405"/>
                    <a:pt x="280412" y="119283"/>
                  </a:cubicBezTo>
                  <a:cubicBezTo>
                    <a:pt x="280412" y="168692"/>
                    <a:pt x="250371" y="211084"/>
                    <a:pt x="207559" y="229192"/>
                  </a:cubicBezTo>
                  <a:lnTo>
                    <a:pt x="202061" y="230302"/>
                  </a:lnTo>
                  <a:lnTo>
                    <a:pt x="178984" y="245861"/>
                  </a:lnTo>
                  <a:cubicBezTo>
                    <a:pt x="164713" y="251897"/>
                    <a:pt x="149023" y="255235"/>
                    <a:pt x="132554" y="255235"/>
                  </a:cubicBezTo>
                  <a:cubicBezTo>
                    <a:pt x="66676" y="255235"/>
                    <a:pt x="13270" y="201830"/>
                    <a:pt x="13270" y="135952"/>
                  </a:cubicBezTo>
                  <a:cubicBezTo>
                    <a:pt x="13270" y="86543"/>
                    <a:pt x="43311" y="44151"/>
                    <a:pt x="86124" y="26043"/>
                  </a:cubicBezTo>
                  <a:lnTo>
                    <a:pt x="91621" y="24933"/>
                  </a:lnTo>
                  <a:lnTo>
                    <a:pt x="114699" y="9374"/>
                  </a:lnTo>
                  <a:cubicBezTo>
                    <a:pt x="128969" y="3338"/>
                    <a:pt x="144659" y="0"/>
                    <a:pt x="161129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6807C5FF-BD26-30D5-1934-CC760286FCDC}"/>
                </a:ext>
              </a:extLst>
            </p:cNvPr>
            <p:cNvSpPr/>
            <p:nvPr/>
          </p:nvSpPr>
          <p:spPr bwMode="auto">
            <a:xfrm>
              <a:off x="5379218" y="3583427"/>
              <a:ext cx="265107" cy="715317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rgbClr val="00B0F0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3EA0E372-546C-88E7-67CB-622D5B360F92}"/>
              </a:ext>
            </a:extLst>
          </p:cNvPr>
          <p:cNvSpPr txBox="1"/>
          <p:nvPr/>
        </p:nvSpPr>
        <p:spPr>
          <a:xfrm>
            <a:off x="7338899" y="956605"/>
            <a:ext cx="929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kumimoji="1" lang="en-US" altLang="ja-JP" sz="2000" b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GOAL</a:t>
            </a:r>
            <a:endParaRPr kumimoji="1" lang="ja-JP" altLang="en-US" sz="2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3D11528F-EC2D-DE82-9ECE-10839FDEF6E0}"/>
              </a:ext>
            </a:extLst>
          </p:cNvPr>
          <p:cNvGrpSpPr/>
          <p:nvPr/>
        </p:nvGrpSpPr>
        <p:grpSpPr>
          <a:xfrm>
            <a:off x="6765260" y="2535652"/>
            <a:ext cx="298486" cy="734368"/>
            <a:chOff x="5379218" y="3564376"/>
            <a:chExt cx="298486" cy="734368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513EFD9D-4E6A-9094-F439-258B8A2E3E12}"/>
                </a:ext>
              </a:extLst>
            </p:cNvPr>
            <p:cNvSpPr/>
            <p:nvPr/>
          </p:nvSpPr>
          <p:spPr bwMode="auto">
            <a:xfrm>
              <a:off x="5384022" y="3564376"/>
              <a:ext cx="293682" cy="731986"/>
            </a:xfrm>
            <a:custGeom>
              <a:avLst/>
              <a:gdLst>
                <a:gd name="connsiteX0" fmla="*/ 71177 w 293682"/>
                <a:gd name="connsiteY0" fmla="*/ 255606 h 731986"/>
                <a:gd name="connsiteX1" fmla="*/ 251080 w 293682"/>
                <a:gd name="connsiteY1" fmla="*/ 255606 h 731986"/>
                <a:gd name="connsiteX2" fmla="*/ 293682 w 293682"/>
                <a:gd name="connsiteY2" fmla="*/ 298208 h 731986"/>
                <a:gd name="connsiteX3" fmla="*/ 293682 w 293682"/>
                <a:gd name="connsiteY3" fmla="*/ 511213 h 731986"/>
                <a:gd name="connsiteX4" fmla="*/ 265107 w 293682"/>
                <a:gd name="connsiteY4" fmla="*/ 511213 h 731986"/>
                <a:gd name="connsiteX5" fmla="*/ 265107 w 293682"/>
                <a:gd name="connsiteY5" fmla="*/ 527882 h 731986"/>
                <a:gd name="connsiteX6" fmla="*/ 242357 w 293682"/>
                <a:gd name="connsiteY6" fmla="*/ 527882 h 731986"/>
                <a:gd name="connsiteX7" fmla="*/ 221995 w 293682"/>
                <a:gd name="connsiteY7" fmla="*/ 715317 h 731986"/>
                <a:gd name="connsiteX8" fmla="*/ 195231 w 293682"/>
                <a:gd name="connsiteY8" fmla="*/ 715317 h 731986"/>
                <a:gd name="connsiteX9" fmla="*/ 193420 w 293682"/>
                <a:gd name="connsiteY9" fmla="*/ 731986 h 731986"/>
                <a:gd name="connsiteX10" fmla="*/ 138075 w 293682"/>
                <a:gd name="connsiteY10" fmla="*/ 731986 h 731986"/>
                <a:gd name="connsiteX11" fmla="*/ 138075 w 293682"/>
                <a:gd name="connsiteY11" fmla="*/ 715317 h 731986"/>
                <a:gd name="connsiteX12" fmla="*/ 127032 w 293682"/>
                <a:gd name="connsiteY12" fmla="*/ 715317 h 731986"/>
                <a:gd name="connsiteX13" fmla="*/ 127032 w 293682"/>
                <a:gd name="connsiteY13" fmla="*/ 731986 h 731986"/>
                <a:gd name="connsiteX14" fmla="*/ 71687 w 293682"/>
                <a:gd name="connsiteY14" fmla="*/ 731986 h 731986"/>
                <a:gd name="connsiteX15" fmla="*/ 49514 w 293682"/>
                <a:gd name="connsiteY15" fmla="*/ 527882 h 731986"/>
                <a:gd name="connsiteX16" fmla="*/ 49289 w 293682"/>
                <a:gd name="connsiteY16" fmla="*/ 527882 h 731986"/>
                <a:gd name="connsiteX17" fmla="*/ 49289 w 293682"/>
                <a:gd name="connsiteY17" fmla="*/ 511213 h 731986"/>
                <a:gd name="connsiteX18" fmla="*/ 38246 w 293682"/>
                <a:gd name="connsiteY18" fmla="*/ 511213 h 731986"/>
                <a:gd name="connsiteX19" fmla="*/ 38246 w 293682"/>
                <a:gd name="connsiteY19" fmla="*/ 527882 h 731986"/>
                <a:gd name="connsiteX20" fmla="*/ 0 w 293682"/>
                <a:gd name="connsiteY20" fmla="*/ 527882 h 731986"/>
                <a:gd name="connsiteX21" fmla="*/ 0 w 293682"/>
                <a:gd name="connsiteY21" fmla="*/ 314877 h 731986"/>
                <a:gd name="connsiteX22" fmla="*/ 12478 w 293682"/>
                <a:gd name="connsiteY22" fmla="*/ 284753 h 731986"/>
                <a:gd name="connsiteX23" fmla="*/ 38637 w 293682"/>
                <a:gd name="connsiteY23" fmla="*/ 273918 h 731986"/>
                <a:gd name="connsiteX24" fmla="*/ 41053 w 293682"/>
                <a:gd name="connsiteY24" fmla="*/ 268084 h 731986"/>
                <a:gd name="connsiteX25" fmla="*/ 71177 w 293682"/>
                <a:gd name="connsiteY25" fmla="*/ 255606 h 731986"/>
                <a:gd name="connsiteX26" fmla="*/ 161129 w 293682"/>
                <a:gd name="connsiteY26" fmla="*/ 0 h 731986"/>
                <a:gd name="connsiteX27" fmla="*/ 280412 w 293682"/>
                <a:gd name="connsiteY27" fmla="*/ 119283 h 731986"/>
                <a:gd name="connsiteX28" fmla="*/ 207559 w 293682"/>
                <a:gd name="connsiteY28" fmla="*/ 229192 h 731986"/>
                <a:gd name="connsiteX29" fmla="*/ 202061 w 293682"/>
                <a:gd name="connsiteY29" fmla="*/ 230302 h 731986"/>
                <a:gd name="connsiteX30" fmla="*/ 178984 w 293682"/>
                <a:gd name="connsiteY30" fmla="*/ 245861 h 731986"/>
                <a:gd name="connsiteX31" fmla="*/ 132554 w 293682"/>
                <a:gd name="connsiteY31" fmla="*/ 255235 h 731986"/>
                <a:gd name="connsiteX32" fmla="*/ 13270 w 293682"/>
                <a:gd name="connsiteY32" fmla="*/ 135952 h 731986"/>
                <a:gd name="connsiteX33" fmla="*/ 86124 w 293682"/>
                <a:gd name="connsiteY33" fmla="*/ 26043 h 731986"/>
                <a:gd name="connsiteX34" fmla="*/ 91621 w 293682"/>
                <a:gd name="connsiteY34" fmla="*/ 24933 h 731986"/>
                <a:gd name="connsiteX35" fmla="*/ 114699 w 293682"/>
                <a:gd name="connsiteY35" fmla="*/ 9374 h 731986"/>
                <a:gd name="connsiteX36" fmla="*/ 161129 w 293682"/>
                <a:gd name="connsiteY36" fmla="*/ 0 h 731986"/>
                <a:gd name="connsiteX0" fmla="*/ 71177 w 293682"/>
                <a:gd name="connsiteY0" fmla="*/ 255606 h 731986"/>
                <a:gd name="connsiteX1" fmla="*/ 251080 w 293682"/>
                <a:gd name="connsiteY1" fmla="*/ 255606 h 731986"/>
                <a:gd name="connsiteX2" fmla="*/ 293682 w 293682"/>
                <a:gd name="connsiteY2" fmla="*/ 298208 h 731986"/>
                <a:gd name="connsiteX3" fmla="*/ 293682 w 293682"/>
                <a:gd name="connsiteY3" fmla="*/ 511213 h 731986"/>
                <a:gd name="connsiteX4" fmla="*/ 265107 w 293682"/>
                <a:gd name="connsiteY4" fmla="*/ 511213 h 731986"/>
                <a:gd name="connsiteX5" fmla="*/ 265107 w 293682"/>
                <a:gd name="connsiteY5" fmla="*/ 527882 h 731986"/>
                <a:gd name="connsiteX6" fmla="*/ 242357 w 293682"/>
                <a:gd name="connsiteY6" fmla="*/ 527882 h 731986"/>
                <a:gd name="connsiteX7" fmla="*/ 221995 w 293682"/>
                <a:gd name="connsiteY7" fmla="*/ 715317 h 731986"/>
                <a:gd name="connsiteX8" fmla="*/ 193420 w 293682"/>
                <a:gd name="connsiteY8" fmla="*/ 731986 h 731986"/>
                <a:gd name="connsiteX9" fmla="*/ 138075 w 293682"/>
                <a:gd name="connsiteY9" fmla="*/ 731986 h 731986"/>
                <a:gd name="connsiteX10" fmla="*/ 138075 w 293682"/>
                <a:gd name="connsiteY10" fmla="*/ 715317 h 731986"/>
                <a:gd name="connsiteX11" fmla="*/ 127032 w 293682"/>
                <a:gd name="connsiteY11" fmla="*/ 715317 h 731986"/>
                <a:gd name="connsiteX12" fmla="*/ 127032 w 293682"/>
                <a:gd name="connsiteY12" fmla="*/ 731986 h 731986"/>
                <a:gd name="connsiteX13" fmla="*/ 71687 w 293682"/>
                <a:gd name="connsiteY13" fmla="*/ 731986 h 731986"/>
                <a:gd name="connsiteX14" fmla="*/ 49514 w 293682"/>
                <a:gd name="connsiteY14" fmla="*/ 527882 h 731986"/>
                <a:gd name="connsiteX15" fmla="*/ 49289 w 293682"/>
                <a:gd name="connsiteY15" fmla="*/ 527882 h 731986"/>
                <a:gd name="connsiteX16" fmla="*/ 49289 w 293682"/>
                <a:gd name="connsiteY16" fmla="*/ 511213 h 731986"/>
                <a:gd name="connsiteX17" fmla="*/ 38246 w 293682"/>
                <a:gd name="connsiteY17" fmla="*/ 511213 h 731986"/>
                <a:gd name="connsiteX18" fmla="*/ 38246 w 293682"/>
                <a:gd name="connsiteY18" fmla="*/ 527882 h 731986"/>
                <a:gd name="connsiteX19" fmla="*/ 0 w 293682"/>
                <a:gd name="connsiteY19" fmla="*/ 527882 h 731986"/>
                <a:gd name="connsiteX20" fmla="*/ 0 w 293682"/>
                <a:gd name="connsiteY20" fmla="*/ 314877 h 731986"/>
                <a:gd name="connsiteX21" fmla="*/ 12478 w 293682"/>
                <a:gd name="connsiteY21" fmla="*/ 284753 h 731986"/>
                <a:gd name="connsiteX22" fmla="*/ 38637 w 293682"/>
                <a:gd name="connsiteY22" fmla="*/ 273918 h 731986"/>
                <a:gd name="connsiteX23" fmla="*/ 41053 w 293682"/>
                <a:gd name="connsiteY23" fmla="*/ 268084 h 731986"/>
                <a:gd name="connsiteX24" fmla="*/ 71177 w 293682"/>
                <a:gd name="connsiteY24" fmla="*/ 255606 h 731986"/>
                <a:gd name="connsiteX25" fmla="*/ 161129 w 293682"/>
                <a:gd name="connsiteY25" fmla="*/ 0 h 731986"/>
                <a:gd name="connsiteX26" fmla="*/ 280412 w 293682"/>
                <a:gd name="connsiteY26" fmla="*/ 119283 h 731986"/>
                <a:gd name="connsiteX27" fmla="*/ 207559 w 293682"/>
                <a:gd name="connsiteY27" fmla="*/ 229192 h 731986"/>
                <a:gd name="connsiteX28" fmla="*/ 202061 w 293682"/>
                <a:gd name="connsiteY28" fmla="*/ 230302 h 731986"/>
                <a:gd name="connsiteX29" fmla="*/ 178984 w 293682"/>
                <a:gd name="connsiteY29" fmla="*/ 245861 h 731986"/>
                <a:gd name="connsiteX30" fmla="*/ 132554 w 293682"/>
                <a:gd name="connsiteY30" fmla="*/ 255235 h 731986"/>
                <a:gd name="connsiteX31" fmla="*/ 13270 w 293682"/>
                <a:gd name="connsiteY31" fmla="*/ 135952 h 731986"/>
                <a:gd name="connsiteX32" fmla="*/ 86124 w 293682"/>
                <a:gd name="connsiteY32" fmla="*/ 26043 h 731986"/>
                <a:gd name="connsiteX33" fmla="*/ 91621 w 293682"/>
                <a:gd name="connsiteY33" fmla="*/ 24933 h 731986"/>
                <a:gd name="connsiteX34" fmla="*/ 114699 w 293682"/>
                <a:gd name="connsiteY34" fmla="*/ 9374 h 731986"/>
                <a:gd name="connsiteX35" fmla="*/ 161129 w 293682"/>
                <a:gd name="connsiteY35" fmla="*/ 0 h 731986"/>
                <a:gd name="connsiteX0" fmla="*/ 71177 w 293682"/>
                <a:gd name="connsiteY0" fmla="*/ 255606 h 731986"/>
                <a:gd name="connsiteX1" fmla="*/ 251080 w 293682"/>
                <a:gd name="connsiteY1" fmla="*/ 255606 h 731986"/>
                <a:gd name="connsiteX2" fmla="*/ 293682 w 293682"/>
                <a:gd name="connsiteY2" fmla="*/ 298208 h 731986"/>
                <a:gd name="connsiteX3" fmla="*/ 293682 w 293682"/>
                <a:gd name="connsiteY3" fmla="*/ 511213 h 731986"/>
                <a:gd name="connsiteX4" fmla="*/ 265107 w 293682"/>
                <a:gd name="connsiteY4" fmla="*/ 527882 h 731986"/>
                <a:gd name="connsiteX5" fmla="*/ 242357 w 293682"/>
                <a:gd name="connsiteY5" fmla="*/ 527882 h 731986"/>
                <a:gd name="connsiteX6" fmla="*/ 221995 w 293682"/>
                <a:gd name="connsiteY6" fmla="*/ 715317 h 731986"/>
                <a:gd name="connsiteX7" fmla="*/ 193420 w 293682"/>
                <a:gd name="connsiteY7" fmla="*/ 731986 h 731986"/>
                <a:gd name="connsiteX8" fmla="*/ 138075 w 293682"/>
                <a:gd name="connsiteY8" fmla="*/ 731986 h 731986"/>
                <a:gd name="connsiteX9" fmla="*/ 138075 w 293682"/>
                <a:gd name="connsiteY9" fmla="*/ 715317 h 731986"/>
                <a:gd name="connsiteX10" fmla="*/ 127032 w 293682"/>
                <a:gd name="connsiteY10" fmla="*/ 715317 h 731986"/>
                <a:gd name="connsiteX11" fmla="*/ 127032 w 293682"/>
                <a:gd name="connsiteY11" fmla="*/ 731986 h 731986"/>
                <a:gd name="connsiteX12" fmla="*/ 71687 w 293682"/>
                <a:gd name="connsiteY12" fmla="*/ 731986 h 731986"/>
                <a:gd name="connsiteX13" fmla="*/ 49514 w 293682"/>
                <a:gd name="connsiteY13" fmla="*/ 527882 h 731986"/>
                <a:gd name="connsiteX14" fmla="*/ 49289 w 293682"/>
                <a:gd name="connsiteY14" fmla="*/ 527882 h 731986"/>
                <a:gd name="connsiteX15" fmla="*/ 49289 w 293682"/>
                <a:gd name="connsiteY15" fmla="*/ 511213 h 731986"/>
                <a:gd name="connsiteX16" fmla="*/ 38246 w 293682"/>
                <a:gd name="connsiteY16" fmla="*/ 511213 h 731986"/>
                <a:gd name="connsiteX17" fmla="*/ 38246 w 293682"/>
                <a:gd name="connsiteY17" fmla="*/ 527882 h 731986"/>
                <a:gd name="connsiteX18" fmla="*/ 0 w 293682"/>
                <a:gd name="connsiteY18" fmla="*/ 527882 h 731986"/>
                <a:gd name="connsiteX19" fmla="*/ 0 w 293682"/>
                <a:gd name="connsiteY19" fmla="*/ 314877 h 731986"/>
                <a:gd name="connsiteX20" fmla="*/ 12478 w 293682"/>
                <a:gd name="connsiteY20" fmla="*/ 284753 h 731986"/>
                <a:gd name="connsiteX21" fmla="*/ 38637 w 293682"/>
                <a:gd name="connsiteY21" fmla="*/ 273918 h 731986"/>
                <a:gd name="connsiteX22" fmla="*/ 41053 w 293682"/>
                <a:gd name="connsiteY22" fmla="*/ 268084 h 731986"/>
                <a:gd name="connsiteX23" fmla="*/ 71177 w 293682"/>
                <a:gd name="connsiteY23" fmla="*/ 255606 h 731986"/>
                <a:gd name="connsiteX24" fmla="*/ 161129 w 293682"/>
                <a:gd name="connsiteY24" fmla="*/ 0 h 731986"/>
                <a:gd name="connsiteX25" fmla="*/ 280412 w 293682"/>
                <a:gd name="connsiteY25" fmla="*/ 119283 h 731986"/>
                <a:gd name="connsiteX26" fmla="*/ 207559 w 293682"/>
                <a:gd name="connsiteY26" fmla="*/ 229192 h 731986"/>
                <a:gd name="connsiteX27" fmla="*/ 202061 w 293682"/>
                <a:gd name="connsiteY27" fmla="*/ 230302 h 731986"/>
                <a:gd name="connsiteX28" fmla="*/ 178984 w 293682"/>
                <a:gd name="connsiteY28" fmla="*/ 245861 h 731986"/>
                <a:gd name="connsiteX29" fmla="*/ 132554 w 293682"/>
                <a:gd name="connsiteY29" fmla="*/ 255235 h 731986"/>
                <a:gd name="connsiteX30" fmla="*/ 13270 w 293682"/>
                <a:gd name="connsiteY30" fmla="*/ 135952 h 731986"/>
                <a:gd name="connsiteX31" fmla="*/ 86124 w 293682"/>
                <a:gd name="connsiteY31" fmla="*/ 26043 h 731986"/>
                <a:gd name="connsiteX32" fmla="*/ 91621 w 293682"/>
                <a:gd name="connsiteY32" fmla="*/ 24933 h 731986"/>
                <a:gd name="connsiteX33" fmla="*/ 114699 w 293682"/>
                <a:gd name="connsiteY33" fmla="*/ 9374 h 731986"/>
                <a:gd name="connsiteX34" fmla="*/ 161129 w 293682"/>
                <a:gd name="connsiteY34" fmla="*/ 0 h 73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93682" h="731986">
                  <a:moveTo>
                    <a:pt x="71177" y="255606"/>
                  </a:moveTo>
                  <a:lnTo>
                    <a:pt x="251080" y="255606"/>
                  </a:lnTo>
                  <a:cubicBezTo>
                    <a:pt x="274609" y="255606"/>
                    <a:pt x="293682" y="274680"/>
                    <a:pt x="293682" y="298208"/>
                  </a:cubicBezTo>
                  <a:lnTo>
                    <a:pt x="293682" y="511213"/>
                  </a:lnTo>
                  <a:lnTo>
                    <a:pt x="265107" y="527882"/>
                  </a:lnTo>
                  <a:lnTo>
                    <a:pt x="242357" y="527882"/>
                  </a:lnTo>
                  <a:lnTo>
                    <a:pt x="221995" y="715317"/>
                  </a:lnTo>
                  <a:lnTo>
                    <a:pt x="193420" y="731986"/>
                  </a:lnTo>
                  <a:lnTo>
                    <a:pt x="138075" y="731986"/>
                  </a:lnTo>
                  <a:lnTo>
                    <a:pt x="138075" y="715317"/>
                  </a:lnTo>
                  <a:lnTo>
                    <a:pt x="127032" y="715317"/>
                  </a:lnTo>
                  <a:lnTo>
                    <a:pt x="127032" y="731986"/>
                  </a:lnTo>
                  <a:lnTo>
                    <a:pt x="71687" y="731986"/>
                  </a:lnTo>
                  <a:lnTo>
                    <a:pt x="49514" y="527882"/>
                  </a:lnTo>
                  <a:lnTo>
                    <a:pt x="49289" y="527882"/>
                  </a:lnTo>
                  <a:lnTo>
                    <a:pt x="49289" y="511213"/>
                  </a:lnTo>
                  <a:lnTo>
                    <a:pt x="38246" y="511213"/>
                  </a:lnTo>
                  <a:lnTo>
                    <a:pt x="38246" y="527882"/>
                  </a:lnTo>
                  <a:lnTo>
                    <a:pt x="0" y="527882"/>
                  </a:lnTo>
                  <a:lnTo>
                    <a:pt x="0" y="314877"/>
                  </a:lnTo>
                  <a:cubicBezTo>
                    <a:pt x="0" y="303113"/>
                    <a:pt x="4768" y="292463"/>
                    <a:pt x="12478" y="284753"/>
                  </a:cubicBezTo>
                  <a:lnTo>
                    <a:pt x="38637" y="273918"/>
                  </a:lnTo>
                  <a:lnTo>
                    <a:pt x="41053" y="268084"/>
                  </a:lnTo>
                  <a:cubicBezTo>
                    <a:pt x="48763" y="260375"/>
                    <a:pt x="59413" y="255606"/>
                    <a:pt x="71177" y="255606"/>
                  </a:cubicBezTo>
                  <a:close/>
                  <a:moveTo>
                    <a:pt x="161129" y="0"/>
                  </a:moveTo>
                  <a:cubicBezTo>
                    <a:pt x="227007" y="0"/>
                    <a:pt x="280412" y="53405"/>
                    <a:pt x="280412" y="119283"/>
                  </a:cubicBezTo>
                  <a:cubicBezTo>
                    <a:pt x="280412" y="168692"/>
                    <a:pt x="250371" y="211084"/>
                    <a:pt x="207559" y="229192"/>
                  </a:cubicBezTo>
                  <a:lnTo>
                    <a:pt x="202061" y="230302"/>
                  </a:lnTo>
                  <a:lnTo>
                    <a:pt x="178984" y="245861"/>
                  </a:lnTo>
                  <a:cubicBezTo>
                    <a:pt x="164713" y="251897"/>
                    <a:pt x="149023" y="255235"/>
                    <a:pt x="132554" y="255235"/>
                  </a:cubicBezTo>
                  <a:cubicBezTo>
                    <a:pt x="66676" y="255235"/>
                    <a:pt x="13270" y="201830"/>
                    <a:pt x="13270" y="135952"/>
                  </a:cubicBezTo>
                  <a:cubicBezTo>
                    <a:pt x="13270" y="86543"/>
                    <a:pt x="43311" y="44151"/>
                    <a:pt x="86124" y="26043"/>
                  </a:cubicBezTo>
                  <a:lnTo>
                    <a:pt x="91621" y="24933"/>
                  </a:lnTo>
                  <a:lnTo>
                    <a:pt x="114699" y="9374"/>
                  </a:lnTo>
                  <a:cubicBezTo>
                    <a:pt x="128969" y="3338"/>
                    <a:pt x="144659" y="0"/>
                    <a:pt x="161129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CB365268-9FEF-A42A-2530-678ACB19D4A1}"/>
                </a:ext>
              </a:extLst>
            </p:cNvPr>
            <p:cNvSpPr/>
            <p:nvPr/>
          </p:nvSpPr>
          <p:spPr bwMode="auto">
            <a:xfrm>
              <a:off x="5379218" y="3583427"/>
              <a:ext cx="265107" cy="715317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rgbClr val="00B0F0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434D8B4C-D738-B962-ED49-5E34B73D207F}"/>
              </a:ext>
            </a:extLst>
          </p:cNvPr>
          <p:cNvGrpSpPr/>
          <p:nvPr/>
        </p:nvGrpSpPr>
        <p:grpSpPr>
          <a:xfrm>
            <a:off x="5992749" y="3134742"/>
            <a:ext cx="298486" cy="734368"/>
            <a:chOff x="5379218" y="3564376"/>
            <a:chExt cx="298486" cy="734368"/>
          </a:xfrm>
        </p:grpSpPr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F57563C2-62D9-FBC7-027D-B7608EC66F47}"/>
                </a:ext>
              </a:extLst>
            </p:cNvPr>
            <p:cNvSpPr/>
            <p:nvPr/>
          </p:nvSpPr>
          <p:spPr bwMode="auto">
            <a:xfrm>
              <a:off x="5384022" y="3564376"/>
              <a:ext cx="293682" cy="731986"/>
            </a:xfrm>
            <a:custGeom>
              <a:avLst/>
              <a:gdLst>
                <a:gd name="connsiteX0" fmla="*/ 71177 w 293682"/>
                <a:gd name="connsiteY0" fmla="*/ 255606 h 731986"/>
                <a:gd name="connsiteX1" fmla="*/ 251080 w 293682"/>
                <a:gd name="connsiteY1" fmla="*/ 255606 h 731986"/>
                <a:gd name="connsiteX2" fmla="*/ 293682 w 293682"/>
                <a:gd name="connsiteY2" fmla="*/ 298208 h 731986"/>
                <a:gd name="connsiteX3" fmla="*/ 293682 w 293682"/>
                <a:gd name="connsiteY3" fmla="*/ 511213 h 731986"/>
                <a:gd name="connsiteX4" fmla="*/ 265107 w 293682"/>
                <a:gd name="connsiteY4" fmla="*/ 511213 h 731986"/>
                <a:gd name="connsiteX5" fmla="*/ 265107 w 293682"/>
                <a:gd name="connsiteY5" fmla="*/ 527882 h 731986"/>
                <a:gd name="connsiteX6" fmla="*/ 242357 w 293682"/>
                <a:gd name="connsiteY6" fmla="*/ 527882 h 731986"/>
                <a:gd name="connsiteX7" fmla="*/ 221995 w 293682"/>
                <a:gd name="connsiteY7" fmla="*/ 715317 h 731986"/>
                <a:gd name="connsiteX8" fmla="*/ 195231 w 293682"/>
                <a:gd name="connsiteY8" fmla="*/ 715317 h 731986"/>
                <a:gd name="connsiteX9" fmla="*/ 193420 w 293682"/>
                <a:gd name="connsiteY9" fmla="*/ 731986 h 731986"/>
                <a:gd name="connsiteX10" fmla="*/ 138075 w 293682"/>
                <a:gd name="connsiteY10" fmla="*/ 731986 h 731986"/>
                <a:gd name="connsiteX11" fmla="*/ 138075 w 293682"/>
                <a:gd name="connsiteY11" fmla="*/ 715317 h 731986"/>
                <a:gd name="connsiteX12" fmla="*/ 127032 w 293682"/>
                <a:gd name="connsiteY12" fmla="*/ 715317 h 731986"/>
                <a:gd name="connsiteX13" fmla="*/ 127032 w 293682"/>
                <a:gd name="connsiteY13" fmla="*/ 731986 h 731986"/>
                <a:gd name="connsiteX14" fmla="*/ 71687 w 293682"/>
                <a:gd name="connsiteY14" fmla="*/ 731986 h 731986"/>
                <a:gd name="connsiteX15" fmla="*/ 49514 w 293682"/>
                <a:gd name="connsiteY15" fmla="*/ 527882 h 731986"/>
                <a:gd name="connsiteX16" fmla="*/ 49289 w 293682"/>
                <a:gd name="connsiteY16" fmla="*/ 527882 h 731986"/>
                <a:gd name="connsiteX17" fmla="*/ 49289 w 293682"/>
                <a:gd name="connsiteY17" fmla="*/ 511213 h 731986"/>
                <a:gd name="connsiteX18" fmla="*/ 38246 w 293682"/>
                <a:gd name="connsiteY18" fmla="*/ 511213 h 731986"/>
                <a:gd name="connsiteX19" fmla="*/ 38246 w 293682"/>
                <a:gd name="connsiteY19" fmla="*/ 527882 h 731986"/>
                <a:gd name="connsiteX20" fmla="*/ 0 w 293682"/>
                <a:gd name="connsiteY20" fmla="*/ 527882 h 731986"/>
                <a:gd name="connsiteX21" fmla="*/ 0 w 293682"/>
                <a:gd name="connsiteY21" fmla="*/ 314877 h 731986"/>
                <a:gd name="connsiteX22" fmla="*/ 12478 w 293682"/>
                <a:gd name="connsiteY22" fmla="*/ 284753 h 731986"/>
                <a:gd name="connsiteX23" fmla="*/ 38637 w 293682"/>
                <a:gd name="connsiteY23" fmla="*/ 273918 h 731986"/>
                <a:gd name="connsiteX24" fmla="*/ 41053 w 293682"/>
                <a:gd name="connsiteY24" fmla="*/ 268084 h 731986"/>
                <a:gd name="connsiteX25" fmla="*/ 71177 w 293682"/>
                <a:gd name="connsiteY25" fmla="*/ 255606 h 731986"/>
                <a:gd name="connsiteX26" fmla="*/ 161129 w 293682"/>
                <a:gd name="connsiteY26" fmla="*/ 0 h 731986"/>
                <a:gd name="connsiteX27" fmla="*/ 280412 w 293682"/>
                <a:gd name="connsiteY27" fmla="*/ 119283 h 731986"/>
                <a:gd name="connsiteX28" fmla="*/ 207559 w 293682"/>
                <a:gd name="connsiteY28" fmla="*/ 229192 h 731986"/>
                <a:gd name="connsiteX29" fmla="*/ 202061 w 293682"/>
                <a:gd name="connsiteY29" fmla="*/ 230302 h 731986"/>
                <a:gd name="connsiteX30" fmla="*/ 178984 w 293682"/>
                <a:gd name="connsiteY30" fmla="*/ 245861 h 731986"/>
                <a:gd name="connsiteX31" fmla="*/ 132554 w 293682"/>
                <a:gd name="connsiteY31" fmla="*/ 255235 h 731986"/>
                <a:gd name="connsiteX32" fmla="*/ 13270 w 293682"/>
                <a:gd name="connsiteY32" fmla="*/ 135952 h 731986"/>
                <a:gd name="connsiteX33" fmla="*/ 86124 w 293682"/>
                <a:gd name="connsiteY33" fmla="*/ 26043 h 731986"/>
                <a:gd name="connsiteX34" fmla="*/ 91621 w 293682"/>
                <a:gd name="connsiteY34" fmla="*/ 24933 h 731986"/>
                <a:gd name="connsiteX35" fmla="*/ 114699 w 293682"/>
                <a:gd name="connsiteY35" fmla="*/ 9374 h 731986"/>
                <a:gd name="connsiteX36" fmla="*/ 161129 w 293682"/>
                <a:gd name="connsiteY36" fmla="*/ 0 h 731986"/>
                <a:gd name="connsiteX0" fmla="*/ 71177 w 293682"/>
                <a:gd name="connsiteY0" fmla="*/ 255606 h 731986"/>
                <a:gd name="connsiteX1" fmla="*/ 251080 w 293682"/>
                <a:gd name="connsiteY1" fmla="*/ 255606 h 731986"/>
                <a:gd name="connsiteX2" fmla="*/ 293682 w 293682"/>
                <a:gd name="connsiteY2" fmla="*/ 298208 h 731986"/>
                <a:gd name="connsiteX3" fmla="*/ 293682 w 293682"/>
                <a:gd name="connsiteY3" fmla="*/ 511213 h 731986"/>
                <a:gd name="connsiteX4" fmla="*/ 265107 w 293682"/>
                <a:gd name="connsiteY4" fmla="*/ 511213 h 731986"/>
                <a:gd name="connsiteX5" fmla="*/ 265107 w 293682"/>
                <a:gd name="connsiteY5" fmla="*/ 527882 h 731986"/>
                <a:gd name="connsiteX6" fmla="*/ 242357 w 293682"/>
                <a:gd name="connsiteY6" fmla="*/ 527882 h 731986"/>
                <a:gd name="connsiteX7" fmla="*/ 221995 w 293682"/>
                <a:gd name="connsiteY7" fmla="*/ 715317 h 731986"/>
                <a:gd name="connsiteX8" fmla="*/ 193420 w 293682"/>
                <a:gd name="connsiteY8" fmla="*/ 731986 h 731986"/>
                <a:gd name="connsiteX9" fmla="*/ 138075 w 293682"/>
                <a:gd name="connsiteY9" fmla="*/ 731986 h 731986"/>
                <a:gd name="connsiteX10" fmla="*/ 138075 w 293682"/>
                <a:gd name="connsiteY10" fmla="*/ 715317 h 731986"/>
                <a:gd name="connsiteX11" fmla="*/ 127032 w 293682"/>
                <a:gd name="connsiteY11" fmla="*/ 715317 h 731986"/>
                <a:gd name="connsiteX12" fmla="*/ 127032 w 293682"/>
                <a:gd name="connsiteY12" fmla="*/ 731986 h 731986"/>
                <a:gd name="connsiteX13" fmla="*/ 71687 w 293682"/>
                <a:gd name="connsiteY13" fmla="*/ 731986 h 731986"/>
                <a:gd name="connsiteX14" fmla="*/ 49514 w 293682"/>
                <a:gd name="connsiteY14" fmla="*/ 527882 h 731986"/>
                <a:gd name="connsiteX15" fmla="*/ 49289 w 293682"/>
                <a:gd name="connsiteY15" fmla="*/ 527882 h 731986"/>
                <a:gd name="connsiteX16" fmla="*/ 49289 w 293682"/>
                <a:gd name="connsiteY16" fmla="*/ 511213 h 731986"/>
                <a:gd name="connsiteX17" fmla="*/ 38246 w 293682"/>
                <a:gd name="connsiteY17" fmla="*/ 511213 h 731986"/>
                <a:gd name="connsiteX18" fmla="*/ 38246 w 293682"/>
                <a:gd name="connsiteY18" fmla="*/ 527882 h 731986"/>
                <a:gd name="connsiteX19" fmla="*/ 0 w 293682"/>
                <a:gd name="connsiteY19" fmla="*/ 527882 h 731986"/>
                <a:gd name="connsiteX20" fmla="*/ 0 w 293682"/>
                <a:gd name="connsiteY20" fmla="*/ 314877 h 731986"/>
                <a:gd name="connsiteX21" fmla="*/ 12478 w 293682"/>
                <a:gd name="connsiteY21" fmla="*/ 284753 h 731986"/>
                <a:gd name="connsiteX22" fmla="*/ 38637 w 293682"/>
                <a:gd name="connsiteY22" fmla="*/ 273918 h 731986"/>
                <a:gd name="connsiteX23" fmla="*/ 41053 w 293682"/>
                <a:gd name="connsiteY23" fmla="*/ 268084 h 731986"/>
                <a:gd name="connsiteX24" fmla="*/ 71177 w 293682"/>
                <a:gd name="connsiteY24" fmla="*/ 255606 h 731986"/>
                <a:gd name="connsiteX25" fmla="*/ 161129 w 293682"/>
                <a:gd name="connsiteY25" fmla="*/ 0 h 731986"/>
                <a:gd name="connsiteX26" fmla="*/ 280412 w 293682"/>
                <a:gd name="connsiteY26" fmla="*/ 119283 h 731986"/>
                <a:gd name="connsiteX27" fmla="*/ 207559 w 293682"/>
                <a:gd name="connsiteY27" fmla="*/ 229192 h 731986"/>
                <a:gd name="connsiteX28" fmla="*/ 202061 w 293682"/>
                <a:gd name="connsiteY28" fmla="*/ 230302 h 731986"/>
                <a:gd name="connsiteX29" fmla="*/ 178984 w 293682"/>
                <a:gd name="connsiteY29" fmla="*/ 245861 h 731986"/>
                <a:gd name="connsiteX30" fmla="*/ 132554 w 293682"/>
                <a:gd name="connsiteY30" fmla="*/ 255235 h 731986"/>
                <a:gd name="connsiteX31" fmla="*/ 13270 w 293682"/>
                <a:gd name="connsiteY31" fmla="*/ 135952 h 731986"/>
                <a:gd name="connsiteX32" fmla="*/ 86124 w 293682"/>
                <a:gd name="connsiteY32" fmla="*/ 26043 h 731986"/>
                <a:gd name="connsiteX33" fmla="*/ 91621 w 293682"/>
                <a:gd name="connsiteY33" fmla="*/ 24933 h 731986"/>
                <a:gd name="connsiteX34" fmla="*/ 114699 w 293682"/>
                <a:gd name="connsiteY34" fmla="*/ 9374 h 731986"/>
                <a:gd name="connsiteX35" fmla="*/ 161129 w 293682"/>
                <a:gd name="connsiteY35" fmla="*/ 0 h 731986"/>
                <a:gd name="connsiteX0" fmla="*/ 71177 w 293682"/>
                <a:gd name="connsiteY0" fmla="*/ 255606 h 731986"/>
                <a:gd name="connsiteX1" fmla="*/ 251080 w 293682"/>
                <a:gd name="connsiteY1" fmla="*/ 255606 h 731986"/>
                <a:gd name="connsiteX2" fmla="*/ 293682 w 293682"/>
                <a:gd name="connsiteY2" fmla="*/ 298208 h 731986"/>
                <a:gd name="connsiteX3" fmla="*/ 293682 w 293682"/>
                <a:gd name="connsiteY3" fmla="*/ 511213 h 731986"/>
                <a:gd name="connsiteX4" fmla="*/ 265107 w 293682"/>
                <a:gd name="connsiteY4" fmla="*/ 527882 h 731986"/>
                <a:gd name="connsiteX5" fmla="*/ 242357 w 293682"/>
                <a:gd name="connsiteY5" fmla="*/ 527882 h 731986"/>
                <a:gd name="connsiteX6" fmla="*/ 221995 w 293682"/>
                <a:gd name="connsiteY6" fmla="*/ 715317 h 731986"/>
                <a:gd name="connsiteX7" fmla="*/ 193420 w 293682"/>
                <a:gd name="connsiteY7" fmla="*/ 731986 h 731986"/>
                <a:gd name="connsiteX8" fmla="*/ 138075 w 293682"/>
                <a:gd name="connsiteY8" fmla="*/ 731986 h 731986"/>
                <a:gd name="connsiteX9" fmla="*/ 138075 w 293682"/>
                <a:gd name="connsiteY9" fmla="*/ 715317 h 731986"/>
                <a:gd name="connsiteX10" fmla="*/ 127032 w 293682"/>
                <a:gd name="connsiteY10" fmla="*/ 715317 h 731986"/>
                <a:gd name="connsiteX11" fmla="*/ 127032 w 293682"/>
                <a:gd name="connsiteY11" fmla="*/ 731986 h 731986"/>
                <a:gd name="connsiteX12" fmla="*/ 71687 w 293682"/>
                <a:gd name="connsiteY12" fmla="*/ 731986 h 731986"/>
                <a:gd name="connsiteX13" fmla="*/ 49514 w 293682"/>
                <a:gd name="connsiteY13" fmla="*/ 527882 h 731986"/>
                <a:gd name="connsiteX14" fmla="*/ 49289 w 293682"/>
                <a:gd name="connsiteY14" fmla="*/ 527882 h 731986"/>
                <a:gd name="connsiteX15" fmla="*/ 49289 w 293682"/>
                <a:gd name="connsiteY15" fmla="*/ 511213 h 731986"/>
                <a:gd name="connsiteX16" fmla="*/ 38246 w 293682"/>
                <a:gd name="connsiteY16" fmla="*/ 511213 h 731986"/>
                <a:gd name="connsiteX17" fmla="*/ 38246 w 293682"/>
                <a:gd name="connsiteY17" fmla="*/ 527882 h 731986"/>
                <a:gd name="connsiteX18" fmla="*/ 0 w 293682"/>
                <a:gd name="connsiteY18" fmla="*/ 527882 h 731986"/>
                <a:gd name="connsiteX19" fmla="*/ 0 w 293682"/>
                <a:gd name="connsiteY19" fmla="*/ 314877 h 731986"/>
                <a:gd name="connsiteX20" fmla="*/ 12478 w 293682"/>
                <a:gd name="connsiteY20" fmla="*/ 284753 h 731986"/>
                <a:gd name="connsiteX21" fmla="*/ 38637 w 293682"/>
                <a:gd name="connsiteY21" fmla="*/ 273918 h 731986"/>
                <a:gd name="connsiteX22" fmla="*/ 41053 w 293682"/>
                <a:gd name="connsiteY22" fmla="*/ 268084 h 731986"/>
                <a:gd name="connsiteX23" fmla="*/ 71177 w 293682"/>
                <a:gd name="connsiteY23" fmla="*/ 255606 h 731986"/>
                <a:gd name="connsiteX24" fmla="*/ 161129 w 293682"/>
                <a:gd name="connsiteY24" fmla="*/ 0 h 731986"/>
                <a:gd name="connsiteX25" fmla="*/ 280412 w 293682"/>
                <a:gd name="connsiteY25" fmla="*/ 119283 h 731986"/>
                <a:gd name="connsiteX26" fmla="*/ 207559 w 293682"/>
                <a:gd name="connsiteY26" fmla="*/ 229192 h 731986"/>
                <a:gd name="connsiteX27" fmla="*/ 202061 w 293682"/>
                <a:gd name="connsiteY27" fmla="*/ 230302 h 731986"/>
                <a:gd name="connsiteX28" fmla="*/ 178984 w 293682"/>
                <a:gd name="connsiteY28" fmla="*/ 245861 h 731986"/>
                <a:gd name="connsiteX29" fmla="*/ 132554 w 293682"/>
                <a:gd name="connsiteY29" fmla="*/ 255235 h 731986"/>
                <a:gd name="connsiteX30" fmla="*/ 13270 w 293682"/>
                <a:gd name="connsiteY30" fmla="*/ 135952 h 731986"/>
                <a:gd name="connsiteX31" fmla="*/ 86124 w 293682"/>
                <a:gd name="connsiteY31" fmla="*/ 26043 h 731986"/>
                <a:gd name="connsiteX32" fmla="*/ 91621 w 293682"/>
                <a:gd name="connsiteY32" fmla="*/ 24933 h 731986"/>
                <a:gd name="connsiteX33" fmla="*/ 114699 w 293682"/>
                <a:gd name="connsiteY33" fmla="*/ 9374 h 731986"/>
                <a:gd name="connsiteX34" fmla="*/ 161129 w 293682"/>
                <a:gd name="connsiteY34" fmla="*/ 0 h 73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93682" h="731986">
                  <a:moveTo>
                    <a:pt x="71177" y="255606"/>
                  </a:moveTo>
                  <a:lnTo>
                    <a:pt x="251080" y="255606"/>
                  </a:lnTo>
                  <a:cubicBezTo>
                    <a:pt x="274609" y="255606"/>
                    <a:pt x="293682" y="274680"/>
                    <a:pt x="293682" y="298208"/>
                  </a:cubicBezTo>
                  <a:lnTo>
                    <a:pt x="293682" y="511213"/>
                  </a:lnTo>
                  <a:lnTo>
                    <a:pt x="265107" y="527882"/>
                  </a:lnTo>
                  <a:lnTo>
                    <a:pt x="242357" y="527882"/>
                  </a:lnTo>
                  <a:lnTo>
                    <a:pt x="221995" y="715317"/>
                  </a:lnTo>
                  <a:lnTo>
                    <a:pt x="193420" y="731986"/>
                  </a:lnTo>
                  <a:lnTo>
                    <a:pt x="138075" y="731986"/>
                  </a:lnTo>
                  <a:lnTo>
                    <a:pt x="138075" y="715317"/>
                  </a:lnTo>
                  <a:lnTo>
                    <a:pt x="127032" y="715317"/>
                  </a:lnTo>
                  <a:lnTo>
                    <a:pt x="127032" y="731986"/>
                  </a:lnTo>
                  <a:lnTo>
                    <a:pt x="71687" y="731986"/>
                  </a:lnTo>
                  <a:lnTo>
                    <a:pt x="49514" y="527882"/>
                  </a:lnTo>
                  <a:lnTo>
                    <a:pt x="49289" y="527882"/>
                  </a:lnTo>
                  <a:lnTo>
                    <a:pt x="49289" y="511213"/>
                  </a:lnTo>
                  <a:lnTo>
                    <a:pt x="38246" y="511213"/>
                  </a:lnTo>
                  <a:lnTo>
                    <a:pt x="38246" y="527882"/>
                  </a:lnTo>
                  <a:lnTo>
                    <a:pt x="0" y="527882"/>
                  </a:lnTo>
                  <a:lnTo>
                    <a:pt x="0" y="314877"/>
                  </a:lnTo>
                  <a:cubicBezTo>
                    <a:pt x="0" y="303113"/>
                    <a:pt x="4768" y="292463"/>
                    <a:pt x="12478" y="284753"/>
                  </a:cubicBezTo>
                  <a:lnTo>
                    <a:pt x="38637" y="273918"/>
                  </a:lnTo>
                  <a:lnTo>
                    <a:pt x="41053" y="268084"/>
                  </a:lnTo>
                  <a:cubicBezTo>
                    <a:pt x="48763" y="260375"/>
                    <a:pt x="59413" y="255606"/>
                    <a:pt x="71177" y="255606"/>
                  </a:cubicBezTo>
                  <a:close/>
                  <a:moveTo>
                    <a:pt x="161129" y="0"/>
                  </a:moveTo>
                  <a:cubicBezTo>
                    <a:pt x="227007" y="0"/>
                    <a:pt x="280412" y="53405"/>
                    <a:pt x="280412" y="119283"/>
                  </a:cubicBezTo>
                  <a:cubicBezTo>
                    <a:pt x="280412" y="168692"/>
                    <a:pt x="250371" y="211084"/>
                    <a:pt x="207559" y="229192"/>
                  </a:cubicBezTo>
                  <a:lnTo>
                    <a:pt x="202061" y="230302"/>
                  </a:lnTo>
                  <a:lnTo>
                    <a:pt x="178984" y="245861"/>
                  </a:lnTo>
                  <a:cubicBezTo>
                    <a:pt x="164713" y="251897"/>
                    <a:pt x="149023" y="255235"/>
                    <a:pt x="132554" y="255235"/>
                  </a:cubicBezTo>
                  <a:cubicBezTo>
                    <a:pt x="66676" y="255235"/>
                    <a:pt x="13270" y="201830"/>
                    <a:pt x="13270" y="135952"/>
                  </a:cubicBezTo>
                  <a:cubicBezTo>
                    <a:pt x="13270" y="86543"/>
                    <a:pt x="43311" y="44151"/>
                    <a:pt x="86124" y="26043"/>
                  </a:cubicBezTo>
                  <a:lnTo>
                    <a:pt x="91621" y="24933"/>
                  </a:lnTo>
                  <a:lnTo>
                    <a:pt x="114699" y="9374"/>
                  </a:lnTo>
                  <a:cubicBezTo>
                    <a:pt x="128969" y="3338"/>
                    <a:pt x="144659" y="0"/>
                    <a:pt x="161129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D45D3F3D-A506-756C-4FD4-C5666F5FE28E}"/>
                </a:ext>
              </a:extLst>
            </p:cNvPr>
            <p:cNvSpPr/>
            <p:nvPr/>
          </p:nvSpPr>
          <p:spPr bwMode="auto">
            <a:xfrm>
              <a:off x="5379218" y="3583427"/>
              <a:ext cx="265107" cy="715317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rgbClr val="00B0F0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8EDA779C-38C3-29CB-5827-DA077BAFB6CD}"/>
              </a:ext>
            </a:extLst>
          </p:cNvPr>
          <p:cNvGrpSpPr/>
          <p:nvPr/>
        </p:nvGrpSpPr>
        <p:grpSpPr>
          <a:xfrm>
            <a:off x="2806729" y="4958805"/>
            <a:ext cx="2168664" cy="1451360"/>
            <a:chOff x="5467865" y="5151153"/>
            <a:chExt cx="1631088" cy="879264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AAF0373B-AE16-4691-DC7D-92AA8EB90F0C}"/>
                </a:ext>
              </a:extLst>
            </p:cNvPr>
            <p:cNvGrpSpPr/>
            <p:nvPr/>
          </p:nvGrpSpPr>
          <p:grpSpPr>
            <a:xfrm>
              <a:off x="5467865" y="5737328"/>
              <a:ext cx="1293240" cy="293088"/>
              <a:chOff x="483421" y="6007367"/>
              <a:chExt cx="3150351" cy="250593"/>
            </a:xfrm>
            <a:solidFill>
              <a:schemeClr val="bg1">
                <a:lumMod val="95000"/>
              </a:schemeClr>
            </a:solidFill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7CF01326-523E-7CB9-0CBA-DE1945582B05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B40F4D89-2D57-2F48-AB86-25B7EE6B2AEE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3A28705F-B902-4041-7BD4-E6AFB50A0B86}"/>
                </a:ext>
              </a:extLst>
            </p:cNvPr>
            <p:cNvGrpSpPr/>
            <p:nvPr/>
          </p:nvGrpSpPr>
          <p:grpSpPr>
            <a:xfrm>
              <a:off x="5634139" y="5444240"/>
              <a:ext cx="1293240" cy="293088"/>
              <a:chOff x="483421" y="6007367"/>
              <a:chExt cx="3150351" cy="250593"/>
            </a:xfrm>
            <a:solidFill>
              <a:schemeClr val="bg1">
                <a:lumMod val="95000"/>
              </a:schemeClr>
            </a:solidFill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E38B0ED3-551E-0A47-0A38-BA826FC24C3F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7BFA28BA-83D4-016C-3C09-A8E6D47B9B1D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DEA13F68-4C17-96BC-253B-6D3D6747E908}"/>
                </a:ext>
              </a:extLst>
            </p:cNvPr>
            <p:cNvGrpSpPr/>
            <p:nvPr/>
          </p:nvGrpSpPr>
          <p:grpSpPr>
            <a:xfrm>
              <a:off x="5799806" y="5151153"/>
              <a:ext cx="1293240" cy="293088"/>
              <a:chOff x="483421" y="6007367"/>
              <a:chExt cx="3150351" cy="250593"/>
            </a:xfrm>
            <a:solidFill>
              <a:schemeClr val="bg1">
                <a:lumMod val="95000"/>
              </a:schemeClr>
            </a:solidFill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05ECA4DB-06E4-2714-FCAD-B29C3EAAB081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89D04AFB-1481-2DA0-F8EA-D5B1AF8F93B3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267ACEB7-2C0D-E32E-5FAC-9CE26FFBDAB3}"/>
                </a:ext>
              </a:extLst>
            </p:cNvPr>
            <p:cNvSpPr/>
            <p:nvPr/>
          </p:nvSpPr>
          <p:spPr bwMode="auto">
            <a:xfrm>
              <a:off x="6600789" y="5151154"/>
              <a:ext cx="498164" cy="879263"/>
            </a:xfrm>
            <a:custGeom>
              <a:avLst/>
              <a:gdLst>
                <a:gd name="connsiteX0" fmla="*/ 492434 w 498164"/>
                <a:gd name="connsiteY0" fmla="*/ 0 h 879263"/>
                <a:gd name="connsiteX1" fmla="*/ 498164 w 498164"/>
                <a:gd name="connsiteY1" fmla="*/ 0 h 879263"/>
                <a:gd name="connsiteX2" fmla="*/ 498164 w 498164"/>
                <a:gd name="connsiteY2" fmla="*/ 727916 h 879263"/>
                <a:gd name="connsiteX3" fmla="*/ 0 w 498164"/>
                <a:gd name="connsiteY3" fmla="*/ 879263 h 879263"/>
                <a:gd name="connsiteX4" fmla="*/ 0 w 498164"/>
                <a:gd name="connsiteY4" fmla="*/ 639647 h 879263"/>
                <a:gd name="connsiteX5" fmla="*/ 787 w 498164"/>
                <a:gd name="connsiteY5" fmla="*/ 639647 h 879263"/>
                <a:gd name="connsiteX6" fmla="*/ 160493 w 498164"/>
                <a:gd name="connsiteY6" fmla="*/ 586175 h 879263"/>
                <a:gd name="connsiteX7" fmla="*/ 166274 w 498164"/>
                <a:gd name="connsiteY7" fmla="*/ 586175 h 879263"/>
                <a:gd name="connsiteX8" fmla="*/ 166274 w 498164"/>
                <a:gd name="connsiteY8" fmla="*/ 346559 h 879263"/>
                <a:gd name="connsiteX9" fmla="*/ 167061 w 498164"/>
                <a:gd name="connsiteY9" fmla="*/ 346559 h 879263"/>
                <a:gd name="connsiteX10" fmla="*/ 326764 w 498164"/>
                <a:gd name="connsiteY10" fmla="*/ 293088 h 879263"/>
                <a:gd name="connsiteX11" fmla="*/ 331941 w 498164"/>
                <a:gd name="connsiteY11" fmla="*/ 293088 h 879263"/>
                <a:gd name="connsiteX12" fmla="*/ 331941 w 498164"/>
                <a:gd name="connsiteY12" fmla="*/ 53472 h 879263"/>
                <a:gd name="connsiteX13" fmla="*/ 332728 w 498164"/>
                <a:gd name="connsiteY13" fmla="*/ 53472 h 879263"/>
                <a:gd name="connsiteX0" fmla="*/ 492434 w 498164"/>
                <a:gd name="connsiteY0" fmla="*/ 0 h 879263"/>
                <a:gd name="connsiteX1" fmla="*/ 498164 w 498164"/>
                <a:gd name="connsiteY1" fmla="*/ 0 h 879263"/>
                <a:gd name="connsiteX2" fmla="*/ 498164 w 498164"/>
                <a:gd name="connsiteY2" fmla="*/ 711247 h 879263"/>
                <a:gd name="connsiteX3" fmla="*/ 0 w 498164"/>
                <a:gd name="connsiteY3" fmla="*/ 879263 h 879263"/>
                <a:gd name="connsiteX4" fmla="*/ 0 w 498164"/>
                <a:gd name="connsiteY4" fmla="*/ 639647 h 879263"/>
                <a:gd name="connsiteX5" fmla="*/ 787 w 498164"/>
                <a:gd name="connsiteY5" fmla="*/ 639647 h 879263"/>
                <a:gd name="connsiteX6" fmla="*/ 160493 w 498164"/>
                <a:gd name="connsiteY6" fmla="*/ 586175 h 879263"/>
                <a:gd name="connsiteX7" fmla="*/ 166274 w 498164"/>
                <a:gd name="connsiteY7" fmla="*/ 586175 h 879263"/>
                <a:gd name="connsiteX8" fmla="*/ 166274 w 498164"/>
                <a:gd name="connsiteY8" fmla="*/ 346559 h 879263"/>
                <a:gd name="connsiteX9" fmla="*/ 167061 w 498164"/>
                <a:gd name="connsiteY9" fmla="*/ 346559 h 879263"/>
                <a:gd name="connsiteX10" fmla="*/ 326764 w 498164"/>
                <a:gd name="connsiteY10" fmla="*/ 293088 h 879263"/>
                <a:gd name="connsiteX11" fmla="*/ 331941 w 498164"/>
                <a:gd name="connsiteY11" fmla="*/ 293088 h 879263"/>
                <a:gd name="connsiteX12" fmla="*/ 331941 w 498164"/>
                <a:gd name="connsiteY12" fmla="*/ 53472 h 879263"/>
                <a:gd name="connsiteX13" fmla="*/ 332728 w 498164"/>
                <a:gd name="connsiteY13" fmla="*/ 53472 h 879263"/>
                <a:gd name="connsiteX14" fmla="*/ 492434 w 498164"/>
                <a:gd name="connsiteY14" fmla="*/ 0 h 879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98164" h="879263">
                  <a:moveTo>
                    <a:pt x="492434" y="0"/>
                  </a:moveTo>
                  <a:lnTo>
                    <a:pt x="498164" y="0"/>
                  </a:lnTo>
                  <a:lnTo>
                    <a:pt x="498164" y="711247"/>
                  </a:lnTo>
                  <a:lnTo>
                    <a:pt x="0" y="879263"/>
                  </a:lnTo>
                  <a:lnTo>
                    <a:pt x="0" y="639647"/>
                  </a:lnTo>
                  <a:lnTo>
                    <a:pt x="787" y="639647"/>
                  </a:lnTo>
                  <a:lnTo>
                    <a:pt x="160493" y="586175"/>
                  </a:lnTo>
                  <a:lnTo>
                    <a:pt x="166274" y="586175"/>
                  </a:lnTo>
                  <a:lnTo>
                    <a:pt x="166274" y="346559"/>
                  </a:lnTo>
                  <a:lnTo>
                    <a:pt x="167061" y="346559"/>
                  </a:lnTo>
                  <a:lnTo>
                    <a:pt x="326764" y="293088"/>
                  </a:lnTo>
                  <a:lnTo>
                    <a:pt x="331941" y="293088"/>
                  </a:lnTo>
                  <a:lnTo>
                    <a:pt x="331941" y="53472"/>
                  </a:lnTo>
                  <a:lnTo>
                    <a:pt x="332728" y="53472"/>
                  </a:lnTo>
                  <a:lnTo>
                    <a:pt x="492434" y="0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E8C593E3-0302-A07C-5EAD-710340A1B9BF}"/>
              </a:ext>
            </a:extLst>
          </p:cNvPr>
          <p:cNvGrpSpPr/>
          <p:nvPr/>
        </p:nvGrpSpPr>
        <p:grpSpPr>
          <a:xfrm flipH="1">
            <a:off x="4967540" y="4958805"/>
            <a:ext cx="2168664" cy="1451360"/>
            <a:chOff x="5467865" y="5151153"/>
            <a:chExt cx="1631088" cy="879264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918203F5-9FFD-C9DF-DDFD-C9EB4AD9D582}"/>
                </a:ext>
              </a:extLst>
            </p:cNvPr>
            <p:cNvGrpSpPr/>
            <p:nvPr/>
          </p:nvGrpSpPr>
          <p:grpSpPr>
            <a:xfrm>
              <a:off x="5467865" y="5737328"/>
              <a:ext cx="1293240" cy="293088"/>
              <a:chOff x="483421" y="6007367"/>
              <a:chExt cx="3150351" cy="250593"/>
            </a:xfrm>
            <a:solidFill>
              <a:schemeClr val="bg1">
                <a:lumMod val="95000"/>
              </a:schemeClr>
            </a:solidFill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0085831C-6F65-6F27-3A3A-FA48EA024ED8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FD0FBE71-5A67-8B5B-635B-8BED94BB8C90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348AC96D-24AB-3F9E-B384-082B569732EA}"/>
                </a:ext>
              </a:extLst>
            </p:cNvPr>
            <p:cNvGrpSpPr/>
            <p:nvPr/>
          </p:nvGrpSpPr>
          <p:grpSpPr>
            <a:xfrm>
              <a:off x="5634139" y="5444240"/>
              <a:ext cx="1293240" cy="293088"/>
              <a:chOff x="483421" y="6007367"/>
              <a:chExt cx="3150351" cy="250593"/>
            </a:xfrm>
            <a:solidFill>
              <a:schemeClr val="bg1">
                <a:lumMod val="95000"/>
              </a:schemeClr>
            </a:solidFill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255447CD-0552-CE23-DC89-553E1BB8FDB8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7218E31F-973B-560E-55A5-870BFA13BBEF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66394269-FB32-38F4-644C-5E231CDB50AF}"/>
                </a:ext>
              </a:extLst>
            </p:cNvPr>
            <p:cNvGrpSpPr/>
            <p:nvPr/>
          </p:nvGrpSpPr>
          <p:grpSpPr>
            <a:xfrm>
              <a:off x="5799806" y="5151153"/>
              <a:ext cx="1293240" cy="293088"/>
              <a:chOff x="483421" y="6007367"/>
              <a:chExt cx="3150351" cy="250593"/>
            </a:xfrm>
            <a:solidFill>
              <a:schemeClr val="bg1">
                <a:lumMod val="95000"/>
              </a:schemeClr>
            </a:solidFill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723D9877-F61D-994B-0E3E-EFBA4DD80328}"/>
                  </a:ext>
                </a:extLst>
              </p:cNvPr>
              <p:cNvSpPr/>
              <p:nvPr/>
            </p:nvSpPr>
            <p:spPr bwMode="auto">
              <a:xfrm>
                <a:off x="483422" y="6053086"/>
                <a:ext cx="2759388" cy="204874"/>
              </a:xfrm>
              <a:custGeom>
                <a:avLst/>
                <a:gdLst>
                  <a:gd name="connsiteX0" fmla="*/ 0 w 3465385"/>
                  <a:gd name="connsiteY0" fmla="*/ 0 h 315035"/>
                  <a:gd name="connsiteX1" fmla="*/ 3465385 w 3465385"/>
                  <a:gd name="connsiteY1" fmla="*/ 0 h 315035"/>
                  <a:gd name="connsiteX2" fmla="*/ 3465385 w 3465385"/>
                  <a:gd name="connsiteY2" fmla="*/ 315035 h 315035"/>
                  <a:gd name="connsiteX3" fmla="*/ 0 w 3465385"/>
                  <a:gd name="connsiteY3" fmla="*/ 315035 h 31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5385" h="315035">
                    <a:moveTo>
                      <a:pt x="0" y="0"/>
                    </a:moveTo>
                    <a:lnTo>
                      <a:pt x="3465385" y="0"/>
                    </a:lnTo>
                    <a:lnTo>
                      <a:pt x="3465385" y="315035"/>
                    </a:lnTo>
                    <a:lnTo>
                      <a:pt x="0" y="315035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C7BD4634-AE92-9C84-BB9D-5E7DB2469DC9}"/>
                  </a:ext>
                </a:extLst>
              </p:cNvPr>
              <p:cNvSpPr/>
              <p:nvPr/>
            </p:nvSpPr>
            <p:spPr bwMode="auto">
              <a:xfrm>
                <a:off x="483421" y="6007367"/>
                <a:ext cx="3150351" cy="45719"/>
              </a:xfrm>
              <a:custGeom>
                <a:avLst/>
                <a:gdLst>
                  <a:gd name="connsiteX0" fmla="*/ 611356 w 4950551"/>
                  <a:gd name="connsiteY0" fmla="*/ 0 h 233319"/>
                  <a:gd name="connsiteX1" fmla="*/ 4950551 w 4950551"/>
                  <a:gd name="connsiteY1" fmla="*/ 0 h 233319"/>
                  <a:gd name="connsiteX2" fmla="*/ 4339195 w 4950551"/>
                  <a:gd name="connsiteY2" fmla="*/ 233319 h 233319"/>
                  <a:gd name="connsiteX3" fmla="*/ 0 w 4950551"/>
                  <a:gd name="connsiteY3" fmla="*/ 233319 h 23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0551" h="233319">
                    <a:moveTo>
                      <a:pt x="611356" y="0"/>
                    </a:moveTo>
                    <a:lnTo>
                      <a:pt x="4950551" y="0"/>
                    </a:lnTo>
                    <a:lnTo>
                      <a:pt x="4339195" y="233319"/>
                    </a:lnTo>
                    <a:lnTo>
                      <a:pt x="0" y="233319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51BCB025-8061-21A3-D42B-8F46D075EA74}"/>
                </a:ext>
              </a:extLst>
            </p:cNvPr>
            <p:cNvSpPr/>
            <p:nvPr/>
          </p:nvSpPr>
          <p:spPr bwMode="auto">
            <a:xfrm>
              <a:off x="6600789" y="5151154"/>
              <a:ext cx="498164" cy="879263"/>
            </a:xfrm>
            <a:custGeom>
              <a:avLst/>
              <a:gdLst>
                <a:gd name="connsiteX0" fmla="*/ 492434 w 498164"/>
                <a:gd name="connsiteY0" fmla="*/ 0 h 879263"/>
                <a:gd name="connsiteX1" fmla="*/ 498164 w 498164"/>
                <a:gd name="connsiteY1" fmla="*/ 0 h 879263"/>
                <a:gd name="connsiteX2" fmla="*/ 498164 w 498164"/>
                <a:gd name="connsiteY2" fmla="*/ 727916 h 879263"/>
                <a:gd name="connsiteX3" fmla="*/ 0 w 498164"/>
                <a:gd name="connsiteY3" fmla="*/ 879263 h 879263"/>
                <a:gd name="connsiteX4" fmla="*/ 0 w 498164"/>
                <a:gd name="connsiteY4" fmla="*/ 639647 h 879263"/>
                <a:gd name="connsiteX5" fmla="*/ 787 w 498164"/>
                <a:gd name="connsiteY5" fmla="*/ 639647 h 879263"/>
                <a:gd name="connsiteX6" fmla="*/ 160493 w 498164"/>
                <a:gd name="connsiteY6" fmla="*/ 586175 h 879263"/>
                <a:gd name="connsiteX7" fmla="*/ 166274 w 498164"/>
                <a:gd name="connsiteY7" fmla="*/ 586175 h 879263"/>
                <a:gd name="connsiteX8" fmla="*/ 166274 w 498164"/>
                <a:gd name="connsiteY8" fmla="*/ 346559 h 879263"/>
                <a:gd name="connsiteX9" fmla="*/ 167061 w 498164"/>
                <a:gd name="connsiteY9" fmla="*/ 346559 h 879263"/>
                <a:gd name="connsiteX10" fmla="*/ 326764 w 498164"/>
                <a:gd name="connsiteY10" fmla="*/ 293088 h 879263"/>
                <a:gd name="connsiteX11" fmla="*/ 331941 w 498164"/>
                <a:gd name="connsiteY11" fmla="*/ 293088 h 879263"/>
                <a:gd name="connsiteX12" fmla="*/ 331941 w 498164"/>
                <a:gd name="connsiteY12" fmla="*/ 53472 h 879263"/>
                <a:gd name="connsiteX13" fmla="*/ 332728 w 498164"/>
                <a:gd name="connsiteY13" fmla="*/ 53472 h 879263"/>
                <a:gd name="connsiteX0" fmla="*/ 492434 w 498164"/>
                <a:gd name="connsiteY0" fmla="*/ 0 h 879263"/>
                <a:gd name="connsiteX1" fmla="*/ 498164 w 498164"/>
                <a:gd name="connsiteY1" fmla="*/ 0 h 879263"/>
                <a:gd name="connsiteX2" fmla="*/ 498164 w 498164"/>
                <a:gd name="connsiteY2" fmla="*/ 711247 h 879263"/>
                <a:gd name="connsiteX3" fmla="*/ 0 w 498164"/>
                <a:gd name="connsiteY3" fmla="*/ 879263 h 879263"/>
                <a:gd name="connsiteX4" fmla="*/ 0 w 498164"/>
                <a:gd name="connsiteY4" fmla="*/ 639647 h 879263"/>
                <a:gd name="connsiteX5" fmla="*/ 787 w 498164"/>
                <a:gd name="connsiteY5" fmla="*/ 639647 h 879263"/>
                <a:gd name="connsiteX6" fmla="*/ 160493 w 498164"/>
                <a:gd name="connsiteY6" fmla="*/ 586175 h 879263"/>
                <a:gd name="connsiteX7" fmla="*/ 166274 w 498164"/>
                <a:gd name="connsiteY7" fmla="*/ 586175 h 879263"/>
                <a:gd name="connsiteX8" fmla="*/ 166274 w 498164"/>
                <a:gd name="connsiteY8" fmla="*/ 346559 h 879263"/>
                <a:gd name="connsiteX9" fmla="*/ 167061 w 498164"/>
                <a:gd name="connsiteY9" fmla="*/ 346559 h 879263"/>
                <a:gd name="connsiteX10" fmla="*/ 326764 w 498164"/>
                <a:gd name="connsiteY10" fmla="*/ 293088 h 879263"/>
                <a:gd name="connsiteX11" fmla="*/ 331941 w 498164"/>
                <a:gd name="connsiteY11" fmla="*/ 293088 h 879263"/>
                <a:gd name="connsiteX12" fmla="*/ 331941 w 498164"/>
                <a:gd name="connsiteY12" fmla="*/ 53472 h 879263"/>
                <a:gd name="connsiteX13" fmla="*/ 332728 w 498164"/>
                <a:gd name="connsiteY13" fmla="*/ 53472 h 879263"/>
                <a:gd name="connsiteX14" fmla="*/ 492434 w 498164"/>
                <a:gd name="connsiteY14" fmla="*/ 0 h 879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98164" h="879263">
                  <a:moveTo>
                    <a:pt x="492434" y="0"/>
                  </a:moveTo>
                  <a:lnTo>
                    <a:pt x="498164" y="0"/>
                  </a:lnTo>
                  <a:lnTo>
                    <a:pt x="498164" y="711247"/>
                  </a:lnTo>
                  <a:lnTo>
                    <a:pt x="0" y="879263"/>
                  </a:lnTo>
                  <a:lnTo>
                    <a:pt x="0" y="639647"/>
                  </a:lnTo>
                  <a:lnTo>
                    <a:pt x="787" y="639647"/>
                  </a:lnTo>
                  <a:lnTo>
                    <a:pt x="160493" y="586175"/>
                  </a:lnTo>
                  <a:lnTo>
                    <a:pt x="166274" y="586175"/>
                  </a:lnTo>
                  <a:lnTo>
                    <a:pt x="166274" y="346559"/>
                  </a:lnTo>
                  <a:lnTo>
                    <a:pt x="167061" y="346559"/>
                  </a:lnTo>
                  <a:lnTo>
                    <a:pt x="326764" y="293088"/>
                  </a:lnTo>
                  <a:lnTo>
                    <a:pt x="331941" y="293088"/>
                  </a:lnTo>
                  <a:lnTo>
                    <a:pt x="331941" y="53472"/>
                  </a:lnTo>
                  <a:lnTo>
                    <a:pt x="332728" y="53472"/>
                  </a:lnTo>
                  <a:lnTo>
                    <a:pt x="492434" y="0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263D7978-DDE2-A207-2C53-178C1029FA5A}"/>
              </a:ext>
            </a:extLst>
          </p:cNvPr>
          <p:cNvGrpSpPr/>
          <p:nvPr/>
        </p:nvGrpSpPr>
        <p:grpSpPr>
          <a:xfrm>
            <a:off x="6481707" y="5255193"/>
            <a:ext cx="265107" cy="715316"/>
            <a:chOff x="6761105" y="3019911"/>
            <a:chExt cx="493398" cy="1331296"/>
          </a:xfrm>
        </p:grpSpPr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C08F87DF-8081-A242-E364-E5E4092E4E65}"/>
                </a:ext>
              </a:extLst>
            </p:cNvPr>
            <p:cNvSpPr/>
            <p:nvPr/>
          </p:nvSpPr>
          <p:spPr bwMode="auto">
            <a:xfrm rot="10800000">
              <a:off x="6761105" y="3019911"/>
              <a:ext cx="493398" cy="1331296"/>
            </a:xfrm>
            <a:custGeom>
              <a:avLst/>
              <a:gdLst>
                <a:gd name="connsiteX0" fmla="*/ 900979 w 1400332"/>
                <a:gd name="connsiteY0" fmla="*/ 2428258 h 3778408"/>
                <a:gd name="connsiteX1" fmla="*/ 499353 w 1400332"/>
                <a:gd name="connsiteY1" fmla="*/ 2428258 h 3778408"/>
                <a:gd name="connsiteX2" fmla="*/ 0 w 1400332"/>
                <a:gd name="connsiteY2" fmla="*/ 1928905 h 3778408"/>
                <a:gd name="connsiteX3" fmla="*/ 0 w 1400332"/>
                <a:gd name="connsiteY3" fmla="*/ 1078108 h 3778408"/>
                <a:gd name="connsiteX4" fmla="*/ 202020 w 1400332"/>
                <a:gd name="connsiteY4" fmla="*/ 1078108 h 3778408"/>
                <a:gd name="connsiteX5" fmla="*/ 202020 w 1400332"/>
                <a:gd name="connsiteY5" fmla="*/ 1947639 h 3778408"/>
                <a:gd name="connsiteX6" fmla="*/ 231186 w 1400332"/>
                <a:gd name="connsiteY6" fmla="*/ 1976805 h 3778408"/>
                <a:gd name="connsiteX7" fmla="*/ 260352 w 1400332"/>
                <a:gd name="connsiteY7" fmla="*/ 1947639 h 3778408"/>
                <a:gd name="connsiteX8" fmla="*/ 260352 w 1400332"/>
                <a:gd name="connsiteY8" fmla="*/ 1314549 h 3778408"/>
                <a:gd name="connsiteX9" fmla="*/ 161966 w 1400332"/>
                <a:gd name="connsiteY9" fmla="*/ 583053 h 3778408"/>
                <a:gd name="connsiteX10" fmla="*/ 315471 w 1400332"/>
                <a:gd name="connsiteY10" fmla="*/ 583053 h 3778408"/>
                <a:gd name="connsiteX11" fmla="*/ 379454 w 1400332"/>
                <a:gd name="connsiteY11" fmla="*/ 0 h 3778408"/>
                <a:gd name="connsiteX12" fmla="*/ 671794 w 1400332"/>
                <a:gd name="connsiteY12" fmla="*/ 0 h 3778408"/>
                <a:gd name="connsiteX13" fmla="*/ 671794 w 1400332"/>
                <a:gd name="connsiteY13" fmla="*/ 583053 h 3778408"/>
                <a:gd name="connsiteX14" fmla="*/ 730125 w 1400332"/>
                <a:gd name="connsiteY14" fmla="*/ 583053 h 3778408"/>
                <a:gd name="connsiteX15" fmla="*/ 730125 w 1400332"/>
                <a:gd name="connsiteY15" fmla="*/ 0 h 3778408"/>
                <a:gd name="connsiteX16" fmla="*/ 1022464 w 1400332"/>
                <a:gd name="connsiteY16" fmla="*/ 0 h 3778408"/>
                <a:gd name="connsiteX17" fmla="*/ 1086448 w 1400332"/>
                <a:gd name="connsiteY17" fmla="*/ 583053 h 3778408"/>
                <a:gd name="connsiteX18" fmla="*/ 1238368 w 1400332"/>
                <a:gd name="connsiteY18" fmla="*/ 583053 h 3778408"/>
                <a:gd name="connsiteX19" fmla="*/ 1139982 w 1400332"/>
                <a:gd name="connsiteY19" fmla="*/ 1314549 h 3778408"/>
                <a:gd name="connsiteX20" fmla="*/ 1139982 w 1400332"/>
                <a:gd name="connsiteY20" fmla="*/ 1947639 h 3778408"/>
                <a:gd name="connsiteX21" fmla="*/ 1169148 w 1400332"/>
                <a:gd name="connsiteY21" fmla="*/ 1976805 h 3778408"/>
                <a:gd name="connsiteX22" fmla="*/ 1198314 w 1400332"/>
                <a:gd name="connsiteY22" fmla="*/ 1947639 h 3778408"/>
                <a:gd name="connsiteX23" fmla="*/ 1198314 w 1400332"/>
                <a:gd name="connsiteY23" fmla="*/ 1078108 h 3778408"/>
                <a:gd name="connsiteX24" fmla="*/ 1400332 w 1400332"/>
                <a:gd name="connsiteY24" fmla="*/ 1078108 h 3778408"/>
                <a:gd name="connsiteX25" fmla="*/ 1400332 w 1400332"/>
                <a:gd name="connsiteY25" fmla="*/ 1928905 h 3778408"/>
                <a:gd name="connsiteX26" fmla="*/ 900979 w 1400332"/>
                <a:gd name="connsiteY26" fmla="*/ 2428258 h 3778408"/>
                <a:gd name="connsiteX27" fmla="*/ 700166 w 1400332"/>
                <a:gd name="connsiteY27" fmla="*/ 3778408 h 3778408"/>
                <a:gd name="connsiteX28" fmla="*/ 70096 w 1400332"/>
                <a:gd name="connsiteY28" fmla="*/ 3148338 h 3778408"/>
                <a:gd name="connsiteX29" fmla="*/ 700166 w 1400332"/>
                <a:gd name="connsiteY29" fmla="*/ 2518268 h 3778408"/>
                <a:gd name="connsiteX30" fmla="*/ 1330236 w 1400332"/>
                <a:gd name="connsiteY30" fmla="*/ 3148338 h 3778408"/>
                <a:gd name="connsiteX31" fmla="*/ 700166 w 1400332"/>
                <a:gd name="connsiteY31" fmla="*/ 3778408 h 3778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00332" h="3778408">
                  <a:moveTo>
                    <a:pt x="900979" y="2428258"/>
                  </a:moveTo>
                  <a:lnTo>
                    <a:pt x="499353" y="2428258"/>
                  </a:lnTo>
                  <a:cubicBezTo>
                    <a:pt x="223568" y="2428258"/>
                    <a:pt x="0" y="2204690"/>
                    <a:pt x="0" y="1928905"/>
                  </a:cubicBezTo>
                  <a:lnTo>
                    <a:pt x="0" y="1078108"/>
                  </a:lnTo>
                  <a:lnTo>
                    <a:pt x="202020" y="1078108"/>
                  </a:lnTo>
                  <a:lnTo>
                    <a:pt x="202020" y="1947639"/>
                  </a:lnTo>
                  <a:cubicBezTo>
                    <a:pt x="202020" y="1963747"/>
                    <a:pt x="215078" y="1976805"/>
                    <a:pt x="231186" y="1976805"/>
                  </a:cubicBezTo>
                  <a:cubicBezTo>
                    <a:pt x="247294" y="1976805"/>
                    <a:pt x="260352" y="1963747"/>
                    <a:pt x="260352" y="1947639"/>
                  </a:cubicBezTo>
                  <a:lnTo>
                    <a:pt x="260352" y="1314549"/>
                  </a:lnTo>
                  <a:lnTo>
                    <a:pt x="161966" y="583053"/>
                  </a:lnTo>
                  <a:lnTo>
                    <a:pt x="315471" y="583053"/>
                  </a:lnTo>
                  <a:lnTo>
                    <a:pt x="379454" y="0"/>
                  </a:lnTo>
                  <a:lnTo>
                    <a:pt x="671794" y="0"/>
                  </a:lnTo>
                  <a:lnTo>
                    <a:pt x="671794" y="583053"/>
                  </a:lnTo>
                  <a:lnTo>
                    <a:pt x="730125" y="583053"/>
                  </a:lnTo>
                  <a:lnTo>
                    <a:pt x="730125" y="0"/>
                  </a:lnTo>
                  <a:lnTo>
                    <a:pt x="1022464" y="0"/>
                  </a:lnTo>
                  <a:lnTo>
                    <a:pt x="1086448" y="583053"/>
                  </a:lnTo>
                  <a:lnTo>
                    <a:pt x="1238368" y="583053"/>
                  </a:lnTo>
                  <a:lnTo>
                    <a:pt x="1139982" y="1314549"/>
                  </a:lnTo>
                  <a:lnTo>
                    <a:pt x="1139982" y="1947639"/>
                  </a:lnTo>
                  <a:cubicBezTo>
                    <a:pt x="1139982" y="1963747"/>
                    <a:pt x="1153040" y="1976805"/>
                    <a:pt x="1169148" y="1976805"/>
                  </a:cubicBezTo>
                  <a:cubicBezTo>
                    <a:pt x="1185256" y="1976805"/>
                    <a:pt x="1198314" y="1963747"/>
                    <a:pt x="1198314" y="1947639"/>
                  </a:cubicBezTo>
                  <a:lnTo>
                    <a:pt x="1198314" y="1078108"/>
                  </a:lnTo>
                  <a:lnTo>
                    <a:pt x="1400332" y="1078108"/>
                  </a:lnTo>
                  <a:lnTo>
                    <a:pt x="1400332" y="1928905"/>
                  </a:lnTo>
                  <a:cubicBezTo>
                    <a:pt x="1400332" y="2204690"/>
                    <a:pt x="1176764" y="2428258"/>
                    <a:pt x="900979" y="2428258"/>
                  </a:cubicBezTo>
                  <a:close/>
                  <a:moveTo>
                    <a:pt x="700166" y="3778408"/>
                  </a:moveTo>
                  <a:cubicBezTo>
                    <a:pt x="352188" y="3778408"/>
                    <a:pt x="70096" y="3496316"/>
                    <a:pt x="70096" y="3148338"/>
                  </a:cubicBezTo>
                  <a:cubicBezTo>
                    <a:pt x="70096" y="2800360"/>
                    <a:pt x="352188" y="2518268"/>
                    <a:pt x="700166" y="2518268"/>
                  </a:cubicBezTo>
                  <a:cubicBezTo>
                    <a:pt x="1048144" y="2518268"/>
                    <a:pt x="1330236" y="2800360"/>
                    <a:pt x="1330236" y="3148338"/>
                  </a:cubicBezTo>
                  <a:cubicBezTo>
                    <a:pt x="1330236" y="3496316"/>
                    <a:pt x="1048144" y="3778408"/>
                    <a:pt x="700166" y="3778408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1005C2F8-68C3-7492-810E-A9DB3B53F8D9}"/>
                </a:ext>
              </a:extLst>
            </p:cNvPr>
            <p:cNvSpPr/>
            <p:nvPr/>
          </p:nvSpPr>
          <p:spPr bwMode="auto">
            <a:xfrm rot="10800000">
              <a:off x="6761105" y="3019911"/>
              <a:ext cx="493398" cy="1331296"/>
            </a:xfrm>
            <a:custGeom>
              <a:avLst/>
              <a:gdLst>
                <a:gd name="connsiteX0" fmla="*/ 900979 w 1400332"/>
                <a:gd name="connsiteY0" fmla="*/ 2428258 h 3778408"/>
                <a:gd name="connsiteX1" fmla="*/ 499353 w 1400332"/>
                <a:gd name="connsiteY1" fmla="*/ 2428258 h 3778408"/>
                <a:gd name="connsiteX2" fmla="*/ 0 w 1400332"/>
                <a:gd name="connsiteY2" fmla="*/ 1928905 h 3778408"/>
                <a:gd name="connsiteX3" fmla="*/ 0 w 1400332"/>
                <a:gd name="connsiteY3" fmla="*/ 1078108 h 3778408"/>
                <a:gd name="connsiteX4" fmla="*/ 202020 w 1400332"/>
                <a:gd name="connsiteY4" fmla="*/ 1078108 h 3778408"/>
                <a:gd name="connsiteX5" fmla="*/ 202020 w 1400332"/>
                <a:gd name="connsiteY5" fmla="*/ 1947639 h 3778408"/>
                <a:gd name="connsiteX6" fmla="*/ 231186 w 1400332"/>
                <a:gd name="connsiteY6" fmla="*/ 1976805 h 3778408"/>
                <a:gd name="connsiteX7" fmla="*/ 260352 w 1400332"/>
                <a:gd name="connsiteY7" fmla="*/ 1947639 h 3778408"/>
                <a:gd name="connsiteX8" fmla="*/ 260352 w 1400332"/>
                <a:gd name="connsiteY8" fmla="*/ 1314549 h 3778408"/>
                <a:gd name="connsiteX9" fmla="*/ 161966 w 1400332"/>
                <a:gd name="connsiteY9" fmla="*/ 583053 h 3778408"/>
                <a:gd name="connsiteX10" fmla="*/ 315471 w 1400332"/>
                <a:gd name="connsiteY10" fmla="*/ 583053 h 3778408"/>
                <a:gd name="connsiteX11" fmla="*/ 379454 w 1400332"/>
                <a:gd name="connsiteY11" fmla="*/ 0 h 3778408"/>
                <a:gd name="connsiteX12" fmla="*/ 671794 w 1400332"/>
                <a:gd name="connsiteY12" fmla="*/ 0 h 3778408"/>
                <a:gd name="connsiteX13" fmla="*/ 671794 w 1400332"/>
                <a:gd name="connsiteY13" fmla="*/ 583053 h 3778408"/>
                <a:gd name="connsiteX14" fmla="*/ 730125 w 1400332"/>
                <a:gd name="connsiteY14" fmla="*/ 583053 h 3778408"/>
                <a:gd name="connsiteX15" fmla="*/ 730125 w 1400332"/>
                <a:gd name="connsiteY15" fmla="*/ 0 h 3778408"/>
                <a:gd name="connsiteX16" fmla="*/ 1022464 w 1400332"/>
                <a:gd name="connsiteY16" fmla="*/ 0 h 3778408"/>
                <a:gd name="connsiteX17" fmla="*/ 1086448 w 1400332"/>
                <a:gd name="connsiteY17" fmla="*/ 583053 h 3778408"/>
                <a:gd name="connsiteX18" fmla="*/ 1238368 w 1400332"/>
                <a:gd name="connsiteY18" fmla="*/ 583053 h 3778408"/>
                <a:gd name="connsiteX19" fmla="*/ 1139982 w 1400332"/>
                <a:gd name="connsiteY19" fmla="*/ 1314549 h 3778408"/>
                <a:gd name="connsiteX20" fmla="*/ 1139982 w 1400332"/>
                <a:gd name="connsiteY20" fmla="*/ 1947639 h 3778408"/>
                <a:gd name="connsiteX21" fmla="*/ 1169148 w 1400332"/>
                <a:gd name="connsiteY21" fmla="*/ 1976805 h 3778408"/>
                <a:gd name="connsiteX22" fmla="*/ 1198314 w 1400332"/>
                <a:gd name="connsiteY22" fmla="*/ 1947639 h 3778408"/>
                <a:gd name="connsiteX23" fmla="*/ 1198314 w 1400332"/>
                <a:gd name="connsiteY23" fmla="*/ 1078108 h 3778408"/>
                <a:gd name="connsiteX24" fmla="*/ 1400332 w 1400332"/>
                <a:gd name="connsiteY24" fmla="*/ 1078108 h 3778408"/>
                <a:gd name="connsiteX25" fmla="*/ 1400332 w 1400332"/>
                <a:gd name="connsiteY25" fmla="*/ 1928905 h 3778408"/>
                <a:gd name="connsiteX26" fmla="*/ 900979 w 1400332"/>
                <a:gd name="connsiteY26" fmla="*/ 2428258 h 3778408"/>
                <a:gd name="connsiteX27" fmla="*/ 700166 w 1400332"/>
                <a:gd name="connsiteY27" fmla="*/ 3778408 h 3778408"/>
                <a:gd name="connsiteX28" fmla="*/ 70096 w 1400332"/>
                <a:gd name="connsiteY28" fmla="*/ 3148338 h 3778408"/>
                <a:gd name="connsiteX29" fmla="*/ 700166 w 1400332"/>
                <a:gd name="connsiteY29" fmla="*/ 2518268 h 3778408"/>
                <a:gd name="connsiteX30" fmla="*/ 1330236 w 1400332"/>
                <a:gd name="connsiteY30" fmla="*/ 3148338 h 3778408"/>
                <a:gd name="connsiteX31" fmla="*/ 700166 w 1400332"/>
                <a:gd name="connsiteY31" fmla="*/ 3778408 h 3778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00332" h="3778408">
                  <a:moveTo>
                    <a:pt x="900979" y="2428258"/>
                  </a:moveTo>
                  <a:lnTo>
                    <a:pt x="499353" y="2428258"/>
                  </a:lnTo>
                  <a:cubicBezTo>
                    <a:pt x="223568" y="2428258"/>
                    <a:pt x="0" y="2204690"/>
                    <a:pt x="0" y="1928905"/>
                  </a:cubicBezTo>
                  <a:lnTo>
                    <a:pt x="0" y="1078108"/>
                  </a:lnTo>
                  <a:lnTo>
                    <a:pt x="202020" y="1078108"/>
                  </a:lnTo>
                  <a:lnTo>
                    <a:pt x="202020" y="1947639"/>
                  </a:lnTo>
                  <a:cubicBezTo>
                    <a:pt x="202020" y="1963747"/>
                    <a:pt x="215078" y="1976805"/>
                    <a:pt x="231186" y="1976805"/>
                  </a:cubicBezTo>
                  <a:cubicBezTo>
                    <a:pt x="247294" y="1976805"/>
                    <a:pt x="260352" y="1963747"/>
                    <a:pt x="260352" y="1947639"/>
                  </a:cubicBezTo>
                  <a:lnTo>
                    <a:pt x="260352" y="1314549"/>
                  </a:lnTo>
                  <a:lnTo>
                    <a:pt x="161966" y="583053"/>
                  </a:lnTo>
                  <a:lnTo>
                    <a:pt x="315471" y="583053"/>
                  </a:lnTo>
                  <a:lnTo>
                    <a:pt x="379454" y="0"/>
                  </a:lnTo>
                  <a:lnTo>
                    <a:pt x="671794" y="0"/>
                  </a:lnTo>
                  <a:lnTo>
                    <a:pt x="671794" y="583053"/>
                  </a:lnTo>
                  <a:lnTo>
                    <a:pt x="730125" y="583053"/>
                  </a:lnTo>
                  <a:lnTo>
                    <a:pt x="730125" y="0"/>
                  </a:lnTo>
                  <a:lnTo>
                    <a:pt x="1022464" y="0"/>
                  </a:lnTo>
                  <a:lnTo>
                    <a:pt x="1086448" y="583053"/>
                  </a:lnTo>
                  <a:lnTo>
                    <a:pt x="1238368" y="583053"/>
                  </a:lnTo>
                  <a:lnTo>
                    <a:pt x="1139982" y="1314549"/>
                  </a:lnTo>
                  <a:lnTo>
                    <a:pt x="1139982" y="1947639"/>
                  </a:lnTo>
                  <a:cubicBezTo>
                    <a:pt x="1139982" y="1963747"/>
                    <a:pt x="1153040" y="1976805"/>
                    <a:pt x="1169148" y="1976805"/>
                  </a:cubicBezTo>
                  <a:cubicBezTo>
                    <a:pt x="1185256" y="1976805"/>
                    <a:pt x="1198314" y="1963747"/>
                    <a:pt x="1198314" y="1947639"/>
                  </a:cubicBezTo>
                  <a:lnTo>
                    <a:pt x="1198314" y="1078108"/>
                  </a:lnTo>
                  <a:lnTo>
                    <a:pt x="1400332" y="1078108"/>
                  </a:lnTo>
                  <a:lnTo>
                    <a:pt x="1400332" y="1928905"/>
                  </a:lnTo>
                  <a:cubicBezTo>
                    <a:pt x="1400332" y="2204690"/>
                    <a:pt x="1176764" y="2428258"/>
                    <a:pt x="900979" y="2428258"/>
                  </a:cubicBezTo>
                  <a:close/>
                  <a:moveTo>
                    <a:pt x="700166" y="3778408"/>
                  </a:moveTo>
                  <a:cubicBezTo>
                    <a:pt x="352188" y="3778408"/>
                    <a:pt x="70096" y="3496316"/>
                    <a:pt x="70096" y="3148338"/>
                  </a:cubicBezTo>
                  <a:cubicBezTo>
                    <a:pt x="70096" y="2800360"/>
                    <a:pt x="352188" y="2518268"/>
                    <a:pt x="700166" y="2518268"/>
                  </a:cubicBezTo>
                  <a:cubicBezTo>
                    <a:pt x="1048144" y="2518268"/>
                    <a:pt x="1330236" y="2800360"/>
                    <a:pt x="1330236" y="3148338"/>
                  </a:cubicBezTo>
                  <a:cubicBezTo>
                    <a:pt x="1330236" y="3496316"/>
                    <a:pt x="1048144" y="3778408"/>
                    <a:pt x="700166" y="3778408"/>
                  </a:cubicBezTo>
                  <a:close/>
                </a:path>
              </a:pathLst>
            </a:custGeom>
            <a:solidFill>
              <a:srgbClr val="FF66CC"/>
            </a:solidFill>
            <a:ln w="635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4EF91D3A-7075-6085-EEF1-8D059F7039D2}"/>
              </a:ext>
            </a:extLst>
          </p:cNvPr>
          <p:cNvGrpSpPr/>
          <p:nvPr/>
        </p:nvGrpSpPr>
        <p:grpSpPr>
          <a:xfrm>
            <a:off x="3265237" y="5217093"/>
            <a:ext cx="265107" cy="715317"/>
            <a:chOff x="5634139" y="3019911"/>
            <a:chExt cx="493398" cy="1331297"/>
          </a:xfrm>
        </p:grpSpPr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E621E240-5752-37C5-1F3A-04B2AABCF0C6}"/>
                </a:ext>
              </a:extLst>
            </p:cNvPr>
            <p:cNvSpPr/>
            <p:nvPr/>
          </p:nvSpPr>
          <p:spPr bwMode="auto">
            <a:xfrm>
              <a:off x="5634139" y="3019911"/>
              <a:ext cx="493398" cy="1331297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0DD6F3F5-0725-2030-7AE8-E95228A458FA}"/>
                </a:ext>
              </a:extLst>
            </p:cNvPr>
            <p:cNvSpPr/>
            <p:nvPr/>
          </p:nvSpPr>
          <p:spPr bwMode="auto">
            <a:xfrm>
              <a:off x="5634139" y="3019911"/>
              <a:ext cx="493398" cy="1331297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rgbClr val="00B0F0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9DF60805-F776-2BCE-80D7-12280C7C1EEE}"/>
              </a:ext>
            </a:extLst>
          </p:cNvPr>
          <p:cNvGrpSpPr/>
          <p:nvPr/>
        </p:nvGrpSpPr>
        <p:grpSpPr>
          <a:xfrm>
            <a:off x="3722437" y="5229793"/>
            <a:ext cx="265107" cy="715317"/>
            <a:chOff x="5634139" y="3019911"/>
            <a:chExt cx="493398" cy="1331297"/>
          </a:xfrm>
        </p:grpSpPr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43E47FF7-3EE7-CC1B-674E-96D6E7AE4EAF}"/>
                </a:ext>
              </a:extLst>
            </p:cNvPr>
            <p:cNvSpPr/>
            <p:nvPr/>
          </p:nvSpPr>
          <p:spPr bwMode="auto">
            <a:xfrm>
              <a:off x="5634139" y="3019911"/>
              <a:ext cx="493398" cy="1331297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BF68D33F-5AD1-53BD-191C-5967E313C766}"/>
                </a:ext>
              </a:extLst>
            </p:cNvPr>
            <p:cNvSpPr/>
            <p:nvPr/>
          </p:nvSpPr>
          <p:spPr bwMode="auto">
            <a:xfrm>
              <a:off x="5634139" y="3019911"/>
              <a:ext cx="493398" cy="1331297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rgbClr val="00B0F0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5AB1B11D-1E0D-D341-89CD-B3EA5662C872}"/>
              </a:ext>
            </a:extLst>
          </p:cNvPr>
          <p:cNvGrpSpPr/>
          <p:nvPr/>
        </p:nvGrpSpPr>
        <p:grpSpPr>
          <a:xfrm>
            <a:off x="6100707" y="5255193"/>
            <a:ext cx="265107" cy="715316"/>
            <a:chOff x="6761105" y="3019911"/>
            <a:chExt cx="493398" cy="1331296"/>
          </a:xfrm>
        </p:grpSpPr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BFACA3DC-B13D-C89E-AC03-5C36A6CD87ED}"/>
                </a:ext>
              </a:extLst>
            </p:cNvPr>
            <p:cNvSpPr/>
            <p:nvPr/>
          </p:nvSpPr>
          <p:spPr bwMode="auto">
            <a:xfrm rot="10800000">
              <a:off x="6761105" y="3019911"/>
              <a:ext cx="493398" cy="1331296"/>
            </a:xfrm>
            <a:custGeom>
              <a:avLst/>
              <a:gdLst>
                <a:gd name="connsiteX0" fmla="*/ 900979 w 1400332"/>
                <a:gd name="connsiteY0" fmla="*/ 2428258 h 3778408"/>
                <a:gd name="connsiteX1" fmla="*/ 499353 w 1400332"/>
                <a:gd name="connsiteY1" fmla="*/ 2428258 h 3778408"/>
                <a:gd name="connsiteX2" fmla="*/ 0 w 1400332"/>
                <a:gd name="connsiteY2" fmla="*/ 1928905 h 3778408"/>
                <a:gd name="connsiteX3" fmla="*/ 0 w 1400332"/>
                <a:gd name="connsiteY3" fmla="*/ 1078108 h 3778408"/>
                <a:gd name="connsiteX4" fmla="*/ 202020 w 1400332"/>
                <a:gd name="connsiteY4" fmla="*/ 1078108 h 3778408"/>
                <a:gd name="connsiteX5" fmla="*/ 202020 w 1400332"/>
                <a:gd name="connsiteY5" fmla="*/ 1947639 h 3778408"/>
                <a:gd name="connsiteX6" fmla="*/ 231186 w 1400332"/>
                <a:gd name="connsiteY6" fmla="*/ 1976805 h 3778408"/>
                <a:gd name="connsiteX7" fmla="*/ 260352 w 1400332"/>
                <a:gd name="connsiteY7" fmla="*/ 1947639 h 3778408"/>
                <a:gd name="connsiteX8" fmla="*/ 260352 w 1400332"/>
                <a:gd name="connsiteY8" fmla="*/ 1314549 h 3778408"/>
                <a:gd name="connsiteX9" fmla="*/ 161966 w 1400332"/>
                <a:gd name="connsiteY9" fmla="*/ 583053 h 3778408"/>
                <a:gd name="connsiteX10" fmla="*/ 315471 w 1400332"/>
                <a:gd name="connsiteY10" fmla="*/ 583053 h 3778408"/>
                <a:gd name="connsiteX11" fmla="*/ 379454 w 1400332"/>
                <a:gd name="connsiteY11" fmla="*/ 0 h 3778408"/>
                <a:gd name="connsiteX12" fmla="*/ 671794 w 1400332"/>
                <a:gd name="connsiteY12" fmla="*/ 0 h 3778408"/>
                <a:gd name="connsiteX13" fmla="*/ 671794 w 1400332"/>
                <a:gd name="connsiteY13" fmla="*/ 583053 h 3778408"/>
                <a:gd name="connsiteX14" fmla="*/ 730125 w 1400332"/>
                <a:gd name="connsiteY14" fmla="*/ 583053 h 3778408"/>
                <a:gd name="connsiteX15" fmla="*/ 730125 w 1400332"/>
                <a:gd name="connsiteY15" fmla="*/ 0 h 3778408"/>
                <a:gd name="connsiteX16" fmla="*/ 1022464 w 1400332"/>
                <a:gd name="connsiteY16" fmla="*/ 0 h 3778408"/>
                <a:gd name="connsiteX17" fmla="*/ 1086448 w 1400332"/>
                <a:gd name="connsiteY17" fmla="*/ 583053 h 3778408"/>
                <a:gd name="connsiteX18" fmla="*/ 1238368 w 1400332"/>
                <a:gd name="connsiteY18" fmla="*/ 583053 h 3778408"/>
                <a:gd name="connsiteX19" fmla="*/ 1139982 w 1400332"/>
                <a:gd name="connsiteY19" fmla="*/ 1314549 h 3778408"/>
                <a:gd name="connsiteX20" fmla="*/ 1139982 w 1400332"/>
                <a:gd name="connsiteY20" fmla="*/ 1947639 h 3778408"/>
                <a:gd name="connsiteX21" fmla="*/ 1169148 w 1400332"/>
                <a:gd name="connsiteY21" fmla="*/ 1976805 h 3778408"/>
                <a:gd name="connsiteX22" fmla="*/ 1198314 w 1400332"/>
                <a:gd name="connsiteY22" fmla="*/ 1947639 h 3778408"/>
                <a:gd name="connsiteX23" fmla="*/ 1198314 w 1400332"/>
                <a:gd name="connsiteY23" fmla="*/ 1078108 h 3778408"/>
                <a:gd name="connsiteX24" fmla="*/ 1400332 w 1400332"/>
                <a:gd name="connsiteY24" fmla="*/ 1078108 h 3778408"/>
                <a:gd name="connsiteX25" fmla="*/ 1400332 w 1400332"/>
                <a:gd name="connsiteY25" fmla="*/ 1928905 h 3778408"/>
                <a:gd name="connsiteX26" fmla="*/ 900979 w 1400332"/>
                <a:gd name="connsiteY26" fmla="*/ 2428258 h 3778408"/>
                <a:gd name="connsiteX27" fmla="*/ 700166 w 1400332"/>
                <a:gd name="connsiteY27" fmla="*/ 3778408 h 3778408"/>
                <a:gd name="connsiteX28" fmla="*/ 70096 w 1400332"/>
                <a:gd name="connsiteY28" fmla="*/ 3148338 h 3778408"/>
                <a:gd name="connsiteX29" fmla="*/ 700166 w 1400332"/>
                <a:gd name="connsiteY29" fmla="*/ 2518268 h 3778408"/>
                <a:gd name="connsiteX30" fmla="*/ 1330236 w 1400332"/>
                <a:gd name="connsiteY30" fmla="*/ 3148338 h 3778408"/>
                <a:gd name="connsiteX31" fmla="*/ 700166 w 1400332"/>
                <a:gd name="connsiteY31" fmla="*/ 3778408 h 3778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00332" h="3778408">
                  <a:moveTo>
                    <a:pt x="900979" y="2428258"/>
                  </a:moveTo>
                  <a:lnTo>
                    <a:pt x="499353" y="2428258"/>
                  </a:lnTo>
                  <a:cubicBezTo>
                    <a:pt x="223568" y="2428258"/>
                    <a:pt x="0" y="2204690"/>
                    <a:pt x="0" y="1928905"/>
                  </a:cubicBezTo>
                  <a:lnTo>
                    <a:pt x="0" y="1078108"/>
                  </a:lnTo>
                  <a:lnTo>
                    <a:pt x="202020" y="1078108"/>
                  </a:lnTo>
                  <a:lnTo>
                    <a:pt x="202020" y="1947639"/>
                  </a:lnTo>
                  <a:cubicBezTo>
                    <a:pt x="202020" y="1963747"/>
                    <a:pt x="215078" y="1976805"/>
                    <a:pt x="231186" y="1976805"/>
                  </a:cubicBezTo>
                  <a:cubicBezTo>
                    <a:pt x="247294" y="1976805"/>
                    <a:pt x="260352" y="1963747"/>
                    <a:pt x="260352" y="1947639"/>
                  </a:cubicBezTo>
                  <a:lnTo>
                    <a:pt x="260352" y="1314549"/>
                  </a:lnTo>
                  <a:lnTo>
                    <a:pt x="161966" y="583053"/>
                  </a:lnTo>
                  <a:lnTo>
                    <a:pt x="315471" y="583053"/>
                  </a:lnTo>
                  <a:lnTo>
                    <a:pt x="379454" y="0"/>
                  </a:lnTo>
                  <a:lnTo>
                    <a:pt x="671794" y="0"/>
                  </a:lnTo>
                  <a:lnTo>
                    <a:pt x="671794" y="583053"/>
                  </a:lnTo>
                  <a:lnTo>
                    <a:pt x="730125" y="583053"/>
                  </a:lnTo>
                  <a:lnTo>
                    <a:pt x="730125" y="0"/>
                  </a:lnTo>
                  <a:lnTo>
                    <a:pt x="1022464" y="0"/>
                  </a:lnTo>
                  <a:lnTo>
                    <a:pt x="1086448" y="583053"/>
                  </a:lnTo>
                  <a:lnTo>
                    <a:pt x="1238368" y="583053"/>
                  </a:lnTo>
                  <a:lnTo>
                    <a:pt x="1139982" y="1314549"/>
                  </a:lnTo>
                  <a:lnTo>
                    <a:pt x="1139982" y="1947639"/>
                  </a:lnTo>
                  <a:cubicBezTo>
                    <a:pt x="1139982" y="1963747"/>
                    <a:pt x="1153040" y="1976805"/>
                    <a:pt x="1169148" y="1976805"/>
                  </a:cubicBezTo>
                  <a:cubicBezTo>
                    <a:pt x="1185256" y="1976805"/>
                    <a:pt x="1198314" y="1963747"/>
                    <a:pt x="1198314" y="1947639"/>
                  </a:cubicBezTo>
                  <a:lnTo>
                    <a:pt x="1198314" y="1078108"/>
                  </a:lnTo>
                  <a:lnTo>
                    <a:pt x="1400332" y="1078108"/>
                  </a:lnTo>
                  <a:lnTo>
                    <a:pt x="1400332" y="1928905"/>
                  </a:lnTo>
                  <a:cubicBezTo>
                    <a:pt x="1400332" y="2204690"/>
                    <a:pt x="1176764" y="2428258"/>
                    <a:pt x="900979" y="2428258"/>
                  </a:cubicBezTo>
                  <a:close/>
                  <a:moveTo>
                    <a:pt x="700166" y="3778408"/>
                  </a:moveTo>
                  <a:cubicBezTo>
                    <a:pt x="352188" y="3778408"/>
                    <a:pt x="70096" y="3496316"/>
                    <a:pt x="70096" y="3148338"/>
                  </a:cubicBezTo>
                  <a:cubicBezTo>
                    <a:pt x="70096" y="2800360"/>
                    <a:pt x="352188" y="2518268"/>
                    <a:pt x="700166" y="2518268"/>
                  </a:cubicBezTo>
                  <a:cubicBezTo>
                    <a:pt x="1048144" y="2518268"/>
                    <a:pt x="1330236" y="2800360"/>
                    <a:pt x="1330236" y="3148338"/>
                  </a:cubicBezTo>
                  <a:cubicBezTo>
                    <a:pt x="1330236" y="3496316"/>
                    <a:pt x="1048144" y="3778408"/>
                    <a:pt x="700166" y="3778408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6FE6CD20-24AB-3DC9-AC70-ADA8DE021B5E}"/>
                </a:ext>
              </a:extLst>
            </p:cNvPr>
            <p:cNvSpPr/>
            <p:nvPr/>
          </p:nvSpPr>
          <p:spPr bwMode="auto">
            <a:xfrm rot="10800000">
              <a:off x="6761105" y="3019911"/>
              <a:ext cx="493398" cy="1331296"/>
            </a:xfrm>
            <a:custGeom>
              <a:avLst/>
              <a:gdLst>
                <a:gd name="connsiteX0" fmla="*/ 900979 w 1400332"/>
                <a:gd name="connsiteY0" fmla="*/ 2428258 h 3778408"/>
                <a:gd name="connsiteX1" fmla="*/ 499353 w 1400332"/>
                <a:gd name="connsiteY1" fmla="*/ 2428258 h 3778408"/>
                <a:gd name="connsiteX2" fmla="*/ 0 w 1400332"/>
                <a:gd name="connsiteY2" fmla="*/ 1928905 h 3778408"/>
                <a:gd name="connsiteX3" fmla="*/ 0 w 1400332"/>
                <a:gd name="connsiteY3" fmla="*/ 1078108 h 3778408"/>
                <a:gd name="connsiteX4" fmla="*/ 202020 w 1400332"/>
                <a:gd name="connsiteY4" fmla="*/ 1078108 h 3778408"/>
                <a:gd name="connsiteX5" fmla="*/ 202020 w 1400332"/>
                <a:gd name="connsiteY5" fmla="*/ 1947639 h 3778408"/>
                <a:gd name="connsiteX6" fmla="*/ 231186 w 1400332"/>
                <a:gd name="connsiteY6" fmla="*/ 1976805 h 3778408"/>
                <a:gd name="connsiteX7" fmla="*/ 260352 w 1400332"/>
                <a:gd name="connsiteY7" fmla="*/ 1947639 h 3778408"/>
                <a:gd name="connsiteX8" fmla="*/ 260352 w 1400332"/>
                <a:gd name="connsiteY8" fmla="*/ 1314549 h 3778408"/>
                <a:gd name="connsiteX9" fmla="*/ 161966 w 1400332"/>
                <a:gd name="connsiteY9" fmla="*/ 583053 h 3778408"/>
                <a:gd name="connsiteX10" fmla="*/ 315471 w 1400332"/>
                <a:gd name="connsiteY10" fmla="*/ 583053 h 3778408"/>
                <a:gd name="connsiteX11" fmla="*/ 379454 w 1400332"/>
                <a:gd name="connsiteY11" fmla="*/ 0 h 3778408"/>
                <a:gd name="connsiteX12" fmla="*/ 671794 w 1400332"/>
                <a:gd name="connsiteY12" fmla="*/ 0 h 3778408"/>
                <a:gd name="connsiteX13" fmla="*/ 671794 w 1400332"/>
                <a:gd name="connsiteY13" fmla="*/ 583053 h 3778408"/>
                <a:gd name="connsiteX14" fmla="*/ 730125 w 1400332"/>
                <a:gd name="connsiteY14" fmla="*/ 583053 h 3778408"/>
                <a:gd name="connsiteX15" fmla="*/ 730125 w 1400332"/>
                <a:gd name="connsiteY15" fmla="*/ 0 h 3778408"/>
                <a:gd name="connsiteX16" fmla="*/ 1022464 w 1400332"/>
                <a:gd name="connsiteY16" fmla="*/ 0 h 3778408"/>
                <a:gd name="connsiteX17" fmla="*/ 1086448 w 1400332"/>
                <a:gd name="connsiteY17" fmla="*/ 583053 h 3778408"/>
                <a:gd name="connsiteX18" fmla="*/ 1238368 w 1400332"/>
                <a:gd name="connsiteY18" fmla="*/ 583053 h 3778408"/>
                <a:gd name="connsiteX19" fmla="*/ 1139982 w 1400332"/>
                <a:gd name="connsiteY19" fmla="*/ 1314549 h 3778408"/>
                <a:gd name="connsiteX20" fmla="*/ 1139982 w 1400332"/>
                <a:gd name="connsiteY20" fmla="*/ 1947639 h 3778408"/>
                <a:gd name="connsiteX21" fmla="*/ 1169148 w 1400332"/>
                <a:gd name="connsiteY21" fmla="*/ 1976805 h 3778408"/>
                <a:gd name="connsiteX22" fmla="*/ 1198314 w 1400332"/>
                <a:gd name="connsiteY22" fmla="*/ 1947639 h 3778408"/>
                <a:gd name="connsiteX23" fmla="*/ 1198314 w 1400332"/>
                <a:gd name="connsiteY23" fmla="*/ 1078108 h 3778408"/>
                <a:gd name="connsiteX24" fmla="*/ 1400332 w 1400332"/>
                <a:gd name="connsiteY24" fmla="*/ 1078108 h 3778408"/>
                <a:gd name="connsiteX25" fmla="*/ 1400332 w 1400332"/>
                <a:gd name="connsiteY25" fmla="*/ 1928905 h 3778408"/>
                <a:gd name="connsiteX26" fmla="*/ 900979 w 1400332"/>
                <a:gd name="connsiteY26" fmla="*/ 2428258 h 3778408"/>
                <a:gd name="connsiteX27" fmla="*/ 700166 w 1400332"/>
                <a:gd name="connsiteY27" fmla="*/ 3778408 h 3778408"/>
                <a:gd name="connsiteX28" fmla="*/ 70096 w 1400332"/>
                <a:gd name="connsiteY28" fmla="*/ 3148338 h 3778408"/>
                <a:gd name="connsiteX29" fmla="*/ 700166 w 1400332"/>
                <a:gd name="connsiteY29" fmla="*/ 2518268 h 3778408"/>
                <a:gd name="connsiteX30" fmla="*/ 1330236 w 1400332"/>
                <a:gd name="connsiteY30" fmla="*/ 3148338 h 3778408"/>
                <a:gd name="connsiteX31" fmla="*/ 700166 w 1400332"/>
                <a:gd name="connsiteY31" fmla="*/ 3778408 h 3778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00332" h="3778408">
                  <a:moveTo>
                    <a:pt x="900979" y="2428258"/>
                  </a:moveTo>
                  <a:lnTo>
                    <a:pt x="499353" y="2428258"/>
                  </a:lnTo>
                  <a:cubicBezTo>
                    <a:pt x="223568" y="2428258"/>
                    <a:pt x="0" y="2204690"/>
                    <a:pt x="0" y="1928905"/>
                  </a:cubicBezTo>
                  <a:lnTo>
                    <a:pt x="0" y="1078108"/>
                  </a:lnTo>
                  <a:lnTo>
                    <a:pt x="202020" y="1078108"/>
                  </a:lnTo>
                  <a:lnTo>
                    <a:pt x="202020" y="1947639"/>
                  </a:lnTo>
                  <a:cubicBezTo>
                    <a:pt x="202020" y="1963747"/>
                    <a:pt x="215078" y="1976805"/>
                    <a:pt x="231186" y="1976805"/>
                  </a:cubicBezTo>
                  <a:cubicBezTo>
                    <a:pt x="247294" y="1976805"/>
                    <a:pt x="260352" y="1963747"/>
                    <a:pt x="260352" y="1947639"/>
                  </a:cubicBezTo>
                  <a:lnTo>
                    <a:pt x="260352" y="1314549"/>
                  </a:lnTo>
                  <a:lnTo>
                    <a:pt x="161966" y="583053"/>
                  </a:lnTo>
                  <a:lnTo>
                    <a:pt x="315471" y="583053"/>
                  </a:lnTo>
                  <a:lnTo>
                    <a:pt x="379454" y="0"/>
                  </a:lnTo>
                  <a:lnTo>
                    <a:pt x="671794" y="0"/>
                  </a:lnTo>
                  <a:lnTo>
                    <a:pt x="671794" y="583053"/>
                  </a:lnTo>
                  <a:lnTo>
                    <a:pt x="730125" y="583053"/>
                  </a:lnTo>
                  <a:lnTo>
                    <a:pt x="730125" y="0"/>
                  </a:lnTo>
                  <a:lnTo>
                    <a:pt x="1022464" y="0"/>
                  </a:lnTo>
                  <a:lnTo>
                    <a:pt x="1086448" y="583053"/>
                  </a:lnTo>
                  <a:lnTo>
                    <a:pt x="1238368" y="583053"/>
                  </a:lnTo>
                  <a:lnTo>
                    <a:pt x="1139982" y="1314549"/>
                  </a:lnTo>
                  <a:lnTo>
                    <a:pt x="1139982" y="1947639"/>
                  </a:lnTo>
                  <a:cubicBezTo>
                    <a:pt x="1139982" y="1963747"/>
                    <a:pt x="1153040" y="1976805"/>
                    <a:pt x="1169148" y="1976805"/>
                  </a:cubicBezTo>
                  <a:cubicBezTo>
                    <a:pt x="1185256" y="1976805"/>
                    <a:pt x="1198314" y="1963747"/>
                    <a:pt x="1198314" y="1947639"/>
                  </a:cubicBezTo>
                  <a:lnTo>
                    <a:pt x="1198314" y="1078108"/>
                  </a:lnTo>
                  <a:lnTo>
                    <a:pt x="1400332" y="1078108"/>
                  </a:lnTo>
                  <a:lnTo>
                    <a:pt x="1400332" y="1928905"/>
                  </a:lnTo>
                  <a:cubicBezTo>
                    <a:pt x="1400332" y="2204690"/>
                    <a:pt x="1176764" y="2428258"/>
                    <a:pt x="900979" y="2428258"/>
                  </a:cubicBezTo>
                  <a:close/>
                  <a:moveTo>
                    <a:pt x="700166" y="3778408"/>
                  </a:moveTo>
                  <a:cubicBezTo>
                    <a:pt x="352188" y="3778408"/>
                    <a:pt x="70096" y="3496316"/>
                    <a:pt x="70096" y="3148338"/>
                  </a:cubicBezTo>
                  <a:cubicBezTo>
                    <a:pt x="70096" y="2800360"/>
                    <a:pt x="352188" y="2518268"/>
                    <a:pt x="700166" y="2518268"/>
                  </a:cubicBezTo>
                  <a:cubicBezTo>
                    <a:pt x="1048144" y="2518268"/>
                    <a:pt x="1330236" y="2800360"/>
                    <a:pt x="1330236" y="3148338"/>
                  </a:cubicBezTo>
                  <a:cubicBezTo>
                    <a:pt x="1330236" y="3496316"/>
                    <a:pt x="1048144" y="3778408"/>
                    <a:pt x="700166" y="3778408"/>
                  </a:cubicBezTo>
                  <a:close/>
                </a:path>
              </a:pathLst>
            </a:custGeom>
            <a:solidFill>
              <a:srgbClr val="FF66CC"/>
            </a:solidFill>
            <a:ln w="635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92A3C2CC-2DDB-1AEE-80BA-BD97DD68240D}"/>
              </a:ext>
            </a:extLst>
          </p:cNvPr>
          <p:cNvGrpSpPr/>
          <p:nvPr/>
        </p:nvGrpSpPr>
        <p:grpSpPr>
          <a:xfrm>
            <a:off x="4141537" y="4772593"/>
            <a:ext cx="265107" cy="715317"/>
            <a:chOff x="5634139" y="3019911"/>
            <a:chExt cx="493398" cy="1331297"/>
          </a:xfrm>
        </p:grpSpPr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4D80A366-27C6-770A-DE1E-023A68EA89CE}"/>
                </a:ext>
              </a:extLst>
            </p:cNvPr>
            <p:cNvSpPr/>
            <p:nvPr/>
          </p:nvSpPr>
          <p:spPr bwMode="auto">
            <a:xfrm>
              <a:off x="5634139" y="3019911"/>
              <a:ext cx="493398" cy="1331297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4E4A661D-B35B-32E1-BF60-1F51ED985E13}"/>
                </a:ext>
              </a:extLst>
            </p:cNvPr>
            <p:cNvSpPr/>
            <p:nvPr/>
          </p:nvSpPr>
          <p:spPr bwMode="auto">
            <a:xfrm>
              <a:off x="5634139" y="3019911"/>
              <a:ext cx="493398" cy="1331297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rgbClr val="00B0F0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05264310-4140-FEA9-08F4-7E5108EA400E}"/>
              </a:ext>
            </a:extLst>
          </p:cNvPr>
          <p:cNvGrpSpPr/>
          <p:nvPr/>
        </p:nvGrpSpPr>
        <p:grpSpPr>
          <a:xfrm>
            <a:off x="5643507" y="4759893"/>
            <a:ext cx="265107" cy="715316"/>
            <a:chOff x="6761105" y="3019911"/>
            <a:chExt cx="493398" cy="1331296"/>
          </a:xfrm>
        </p:grpSpPr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5CEBD29B-F56D-122B-BF63-2C18842FA843}"/>
                </a:ext>
              </a:extLst>
            </p:cNvPr>
            <p:cNvSpPr/>
            <p:nvPr/>
          </p:nvSpPr>
          <p:spPr bwMode="auto">
            <a:xfrm rot="10800000">
              <a:off x="6761105" y="3019911"/>
              <a:ext cx="493398" cy="1331296"/>
            </a:xfrm>
            <a:custGeom>
              <a:avLst/>
              <a:gdLst>
                <a:gd name="connsiteX0" fmla="*/ 900979 w 1400332"/>
                <a:gd name="connsiteY0" fmla="*/ 2428258 h 3778408"/>
                <a:gd name="connsiteX1" fmla="*/ 499353 w 1400332"/>
                <a:gd name="connsiteY1" fmla="*/ 2428258 h 3778408"/>
                <a:gd name="connsiteX2" fmla="*/ 0 w 1400332"/>
                <a:gd name="connsiteY2" fmla="*/ 1928905 h 3778408"/>
                <a:gd name="connsiteX3" fmla="*/ 0 w 1400332"/>
                <a:gd name="connsiteY3" fmla="*/ 1078108 h 3778408"/>
                <a:gd name="connsiteX4" fmla="*/ 202020 w 1400332"/>
                <a:gd name="connsiteY4" fmla="*/ 1078108 h 3778408"/>
                <a:gd name="connsiteX5" fmla="*/ 202020 w 1400332"/>
                <a:gd name="connsiteY5" fmla="*/ 1947639 h 3778408"/>
                <a:gd name="connsiteX6" fmla="*/ 231186 w 1400332"/>
                <a:gd name="connsiteY6" fmla="*/ 1976805 h 3778408"/>
                <a:gd name="connsiteX7" fmla="*/ 260352 w 1400332"/>
                <a:gd name="connsiteY7" fmla="*/ 1947639 h 3778408"/>
                <a:gd name="connsiteX8" fmla="*/ 260352 w 1400332"/>
                <a:gd name="connsiteY8" fmla="*/ 1314549 h 3778408"/>
                <a:gd name="connsiteX9" fmla="*/ 161966 w 1400332"/>
                <a:gd name="connsiteY9" fmla="*/ 583053 h 3778408"/>
                <a:gd name="connsiteX10" fmla="*/ 315471 w 1400332"/>
                <a:gd name="connsiteY10" fmla="*/ 583053 h 3778408"/>
                <a:gd name="connsiteX11" fmla="*/ 379454 w 1400332"/>
                <a:gd name="connsiteY11" fmla="*/ 0 h 3778408"/>
                <a:gd name="connsiteX12" fmla="*/ 671794 w 1400332"/>
                <a:gd name="connsiteY12" fmla="*/ 0 h 3778408"/>
                <a:gd name="connsiteX13" fmla="*/ 671794 w 1400332"/>
                <a:gd name="connsiteY13" fmla="*/ 583053 h 3778408"/>
                <a:gd name="connsiteX14" fmla="*/ 730125 w 1400332"/>
                <a:gd name="connsiteY14" fmla="*/ 583053 h 3778408"/>
                <a:gd name="connsiteX15" fmla="*/ 730125 w 1400332"/>
                <a:gd name="connsiteY15" fmla="*/ 0 h 3778408"/>
                <a:gd name="connsiteX16" fmla="*/ 1022464 w 1400332"/>
                <a:gd name="connsiteY16" fmla="*/ 0 h 3778408"/>
                <a:gd name="connsiteX17" fmla="*/ 1086448 w 1400332"/>
                <a:gd name="connsiteY17" fmla="*/ 583053 h 3778408"/>
                <a:gd name="connsiteX18" fmla="*/ 1238368 w 1400332"/>
                <a:gd name="connsiteY18" fmla="*/ 583053 h 3778408"/>
                <a:gd name="connsiteX19" fmla="*/ 1139982 w 1400332"/>
                <a:gd name="connsiteY19" fmla="*/ 1314549 h 3778408"/>
                <a:gd name="connsiteX20" fmla="*/ 1139982 w 1400332"/>
                <a:gd name="connsiteY20" fmla="*/ 1947639 h 3778408"/>
                <a:gd name="connsiteX21" fmla="*/ 1169148 w 1400332"/>
                <a:gd name="connsiteY21" fmla="*/ 1976805 h 3778408"/>
                <a:gd name="connsiteX22" fmla="*/ 1198314 w 1400332"/>
                <a:gd name="connsiteY22" fmla="*/ 1947639 h 3778408"/>
                <a:gd name="connsiteX23" fmla="*/ 1198314 w 1400332"/>
                <a:gd name="connsiteY23" fmla="*/ 1078108 h 3778408"/>
                <a:gd name="connsiteX24" fmla="*/ 1400332 w 1400332"/>
                <a:gd name="connsiteY24" fmla="*/ 1078108 h 3778408"/>
                <a:gd name="connsiteX25" fmla="*/ 1400332 w 1400332"/>
                <a:gd name="connsiteY25" fmla="*/ 1928905 h 3778408"/>
                <a:gd name="connsiteX26" fmla="*/ 900979 w 1400332"/>
                <a:gd name="connsiteY26" fmla="*/ 2428258 h 3778408"/>
                <a:gd name="connsiteX27" fmla="*/ 700166 w 1400332"/>
                <a:gd name="connsiteY27" fmla="*/ 3778408 h 3778408"/>
                <a:gd name="connsiteX28" fmla="*/ 70096 w 1400332"/>
                <a:gd name="connsiteY28" fmla="*/ 3148338 h 3778408"/>
                <a:gd name="connsiteX29" fmla="*/ 700166 w 1400332"/>
                <a:gd name="connsiteY29" fmla="*/ 2518268 h 3778408"/>
                <a:gd name="connsiteX30" fmla="*/ 1330236 w 1400332"/>
                <a:gd name="connsiteY30" fmla="*/ 3148338 h 3778408"/>
                <a:gd name="connsiteX31" fmla="*/ 700166 w 1400332"/>
                <a:gd name="connsiteY31" fmla="*/ 3778408 h 3778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00332" h="3778408">
                  <a:moveTo>
                    <a:pt x="900979" y="2428258"/>
                  </a:moveTo>
                  <a:lnTo>
                    <a:pt x="499353" y="2428258"/>
                  </a:lnTo>
                  <a:cubicBezTo>
                    <a:pt x="223568" y="2428258"/>
                    <a:pt x="0" y="2204690"/>
                    <a:pt x="0" y="1928905"/>
                  </a:cubicBezTo>
                  <a:lnTo>
                    <a:pt x="0" y="1078108"/>
                  </a:lnTo>
                  <a:lnTo>
                    <a:pt x="202020" y="1078108"/>
                  </a:lnTo>
                  <a:lnTo>
                    <a:pt x="202020" y="1947639"/>
                  </a:lnTo>
                  <a:cubicBezTo>
                    <a:pt x="202020" y="1963747"/>
                    <a:pt x="215078" y="1976805"/>
                    <a:pt x="231186" y="1976805"/>
                  </a:cubicBezTo>
                  <a:cubicBezTo>
                    <a:pt x="247294" y="1976805"/>
                    <a:pt x="260352" y="1963747"/>
                    <a:pt x="260352" y="1947639"/>
                  </a:cubicBezTo>
                  <a:lnTo>
                    <a:pt x="260352" y="1314549"/>
                  </a:lnTo>
                  <a:lnTo>
                    <a:pt x="161966" y="583053"/>
                  </a:lnTo>
                  <a:lnTo>
                    <a:pt x="315471" y="583053"/>
                  </a:lnTo>
                  <a:lnTo>
                    <a:pt x="379454" y="0"/>
                  </a:lnTo>
                  <a:lnTo>
                    <a:pt x="671794" y="0"/>
                  </a:lnTo>
                  <a:lnTo>
                    <a:pt x="671794" y="583053"/>
                  </a:lnTo>
                  <a:lnTo>
                    <a:pt x="730125" y="583053"/>
                  </a:lnTo>
                  <a:lnTo>
                    <a:pt x="730125" y="0"/>
                  </a:lnTo>
                  <a:lnTo>
                    <a:pt x="1022464" y="0"/>
                  </a:lnTo>
                  <a:lnTo>
                    <a:pt x="1086448" y="583053"/>
                  </a:lnTo>
                  <a:lnTo>
                    <a:pt x="1238368" y="583053"/>
                  </a:lnTo>
                  <a:lnTo>
                    <a:pt x="1139982" y="1314549"/>
                  </a:lnTo>
                  <a:lnTo>
                    <a:pt x="1139982" y="1947639"/>
                  </a:lnTo>
                  <a:cubicBezTo>
                    <a:pt x="1139982" y="1963747"/>
                    <a:pt x="1153040" y="1976805"/>
                    <a:pt x="1169148" y="1976805"/>
                  </a:cubicBezTo>
                  <a:cubicBezTo>
                    <a:pt x="1185256" y="1976805"/>
                    <a:pt x="1198314" y="1963747"/>
                    <a:pt x="1198314" y="1947639"/>
                  </a:cubicBezTo>
                  <a:lnTo>
                    <a:pt x="1198314" y="1078108"/>
                  </a:lnTo>
                  <a:lnTo>
                    <a:pt x="1400332" y="1078108"/>
                  </a:lnTo>
                  <a:lnTo>
                    <a:pt x="1400332" y="1928905"/>
                  </a:lnTo>
                  <a:cubicBezTo>
                    <a:pt x="1400332" y="2204690"/>
                    <a:pt x="1176764" y="2428258"/>
                    <a:pt x="900979" y="2428258"/>
                  </a:cubicBezTo>
                  <a:close/>
                  <a:moveTo>
                    <a:pt x="700166" y="3778408"/>
                  </a:moveTo>
                  <a:cubicBezTo>
                    <a:pt x="352188" y="3778408"/>
                    <a:pt x="70096" y="3496316"/>
                    <a:pt x="70096" y="3148338"/>
                  </a:cubicBezTo>
                  <a:cubicBezTo>
                    <a:pt x="70096" y="2800360"/>
                    <a:pt x="352188" y="2518268"/>
                    <a:pt x="700166" y="2518268"/>
                  </a:cubicBezTo>
                  <a:cubicBezTo>
                    <a:pt x="1048144" y="2518268"/>
                    <a:pt x="1330236" y="2800360"/>
                    <a:pt x="1330236" y="3148338"/>
                  </a:cubicBezTo>
                  <a:cubicBezTo>
                    <a:pt x="1330236" y="3496316"/>
                    <a:pt x="1048144" y="3778408"/>
                    <a:pt x="700166" y="3778408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46D45598-8DAB-0D99-044B-9D0518FC646E}"/>
                </a:ext>
              </a:extLst>
            </p:cNvPr>
            <p:cNvSpPr/>
            <p:nvPr/>
          </p:nvSpPr>
          <p:spPr bwMode="auto">
            <a:xfrm rot="10800000">
              <a:off x="6761105" y="3019911"/>
              <a:ext cx="493398" cy="1331296"/>
            </a:xfrm>
            <a:custGeom>
              <a:avLst/>
              <a:gdLst>
                <a:gd name="connsiteX0" fmla="*/ 900979 w 1400332"/>
                <a:gd name="connsiteY0" fmla="*/ 2428258 h 3778408"/>
                <a:gd name="connsiteX1" fmla="*/ 499353 w 1400332"/>
                <a:gd name="connsiteY1" fmla="*/ 2428258 h 3778408"/>
                <a:gd name="connsiteX2" fmla="*/ 0 w 1400332"/>
                <a:gd name="connsiteY2" fmla="*/ 1928905 h 3778408"/>
                <a:gd name="connsiteX3" fmla="*/ 0 w 1400332"/>
                <a:gd name="connsiteY3" fmla="*/ 1078108 h 3778408"/>
                <a:gd name="connsiteX4" fmla="*/ 202020 w 1400332"/>
                <a:gd name="connsiteY4" fmla="*/ 1078108 h 3778408"/>
                <a:gd name="connsiteX5" fmla="*/ 202020 w 1400332"/>
                <a:gd name="connsiteY5" fmla="*/ 1947639 h 3778408"/>
                <a:gd name="connsiteX6" fmla="*/ 231186 w 1400332"/>
                <a:gd name="connsiteY6" fmla="*/ 1976805 h 3778408"/>
                <a:gd name="connsiteX7" fmla="*/ 260352 w 1400332"/>
                <a:gd name="connsiteY7" fmla="*/ 1947639 h 3778408"/>
                <a:gd name="connsiteX8" fmla="*/ 260352 w 1400332"/>
                <a:gd name="connsiteY8" fmla="*/ 1314549 h 3778408"/>
                <a:gd name="connsiteX9" fmla="*/ 161966 w 1400332"/>
                <a:gd name="connsiteY9" fmla="*/ 583053 h 3778408"/>
                <a:gd name="connsiteX10" fmla="*/ 315471 w 1400332"/>
                <a:gd name="connsiteY10" fmla="*/ 583053 h 3778408"/>
                <a:gd name="connsiteX11" fmla="*/ 379454 w 1400332"/>
                <a:gd name="connsiteY11" fmla="*/ 0 h 3778408"/>
                <a:gd name="connsiteX12" fmla="*/ 671794 w 1400332"/>
                <a:gd name="connsiteY12" fmla="*/ 0 h 3778408"/>
                <a:gd name="connsiteX13" fmla="*/ 671794 w 1400332"/>
                <a:gd name="connsiteY13" fmla="*/ 583053 h 3778408"/>
                <a:gd name="connsiteX14" fmla="*/ 730125 w 1400332"/>
                <a:gd name="connsiteY14" fmla="*/ 583053 h 3778408"/>
                <a:gd name="connsiteX15" fmla="*/ 730125 w 1400332"/>
                <a:gd name="connsiteY15" fmla="*/ 0 h 3778408"/>
                <a:gd name="connsiteX16" fmla="*/ 1022464 w 1400332"/>
                <a:gd name="connsiteY16" fmla="*/ 0 h 3778408"/>
                <a:gd name="connsiteX17" fmla="*/ 1086448 w 1400332"/>
                <a:gd name="connsiteY17" fmla="*/ 583053 h 3778408"/>
                <a:gd name="connsiteX18" fmla="*/ 1238368 w 1400332"/>
                <a:gd name="connsiteY18" fmla="*/ 583053 h 3778408"/>
                <a:gd name="connsiteX19" fmla="*/ 1139982 w 1400332"/>
                <a:gd name="connsiteY19" fmla="*/ 1314549 h 3778408"/>
                <a:gd name="connsiteX20" fmla="*/ 1139982 w 1400332"/>
                <a:gd name="connsiteY20" fmla="*/ 1947639 h 3778408"/>
                <a:gd name="connsiteX21" fmla="*/ 1169148 w 1400332"/>
                <a:gd name="connsiteY21" fmla="*/ 1976805 h 3778408"/>
                <a:gd name="connsiteX22" fmla="*/ 1198314 w 1400332"/>
                <a:gd name="connsiteY22" fmla="*/ 1947639 h 3778408"/>
                <a:gd name="connsiteX23" fmla="*/ 1198314 w 1400332"/>
                <a:gd name="connsiteY23" fmla="*/ 1078108 h 3778408"/>
                <a:gd name="connsiteX24" fmla="*/ 1400332 w 1400332"/>
                <a:gd name="connsiteY24" fmla="*/ 1078108 h 3778408"/>
                <a:gd name="connsiteX25" fmla="*/ 1400332 w 1400332"/>
                <a:gd name="connsiteY25" fmla="*/ 1928905 h 3778408"/>
                <a:gd name="connsiteX26" fmla="*/ 900979 w 1400332"/>
                <a:gd name="connsiteY26" fmla="*/ 2428258 h 3778408"/>
                <a:gd name="connsiteX27" fmla="*/ 700166 w 1400332"/>
                <a:gd name="connsiteY27" fmla="*/ 3778408 h 3778408"/>
                <a:gd name="connsiteX28" fmla="*/ 70096 w 1400332"/>
                <a:gd name="connsiteY28" fmla="*/ 3148338 h 3778408"/>
                <a:gd name="connsiteX29" fmla="*/ 700166 w 1400332"/>
                <a:gd name="connsiteY29" fmla="*/ 2518268 h 3778408"/>
                <a:gd name="connsiteX30" fmla="*/ 1330236 w 1400332"/>
                <a:gd name="connsiteY30" fmla="*/ 3148338 h 3778408"/>
                <a:gd name="connsiteX31" fmla="*/ 700166 w 1400332"/>
                <a:gd name="connsiteY31" fmla="*/ 3778408 h 3778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00332" h="3778408">
                  <a:moveTo>
                    <a:pt x="900979" y="2428258"/>
                  </a:moveTo>
                  <a:lnTo>
                    <a:pt x="499353" y="2428258"/>
                  </a:lnTo>
                  <a:cubicBezTo>
                    <a:pt x="223568" y="2428258"/>
                    <a:pt x="0" y="2204690"/>
                    <a:pt x="0" y="1928905"/>
                  </a:cubicBezTo>
                  <a:lnTo>
                    <a:pt x="0" y="1078108"/>
                  </a:lnTo>
                  <a:lnTo>
                    <a:pt x="202020" y="1078108"/>
                  </a:lnTo>
                  <a:lnTo>
                    <a:pt x="202020" y="1947639"/>
                  </a:lnTo>
                  <a:cubicBezTo>
                    <a:pt x="202020" y="1963747"/>
                    <a:pt x="215078" y="1976805"/>
                    <a:pt x="231186" y="1976805"/>
                  </a:cubicBezTo>
                  <a:cubicBezTo>
                    <a:pt x="247294" y="1976805"/>
                    <a:pt x="260352" y="1963747"/>
                    <a:pt x="260352" y="1947639"/>
                  </a:cubicBezTo>
                  <a:lnTo>
                    <a:pt x="260352" y="1314549"/>
                  </a:lnTo>
                  <a:lnTo>
                    <a:pt x="161966" y="583053"/>
                  </a:lnTo>
                  <a:lnTo>
                    <a:pt x="315471" y="583053"/>
                  </a:lnTo>
                  <a:lnTo>
                    <a:pt x="379454" y="0"/>
                  </a:lnTo>
                  <a:lnTo>
                    <a:pt x="671794" y="0"/>
                  </a:lnTo>
                  <a:lnTo>
                    <a:pt x="671794" y="583053"/>
                  </a:lnTo>
                  <a:lnTo>
                    <a:pt x="730125" y="583053"/>
                  </a:lnTo>
                  <a:lnTo>
                    <a:pt x="730125" y="0"/>
                  </a:lnTo>
                  <a:lnTo>
                    <a:pt x="1022464" y="0"/>
                  </a:lnTo>
                  <a:lnTo>
                    <a:pt x="1086448" y="583053"/>
                  </a:lnTo>
                  <a:lnTo>
                    <a:pt x="1238368" y="583053"/>
                  </a:lnTo>
                  <a:lnTo>
                    <a:pt x="1139982" y="1314549"/>
                  </a:lnTo>
                  <a:lnTo>
                    <a:pt x="1139982" y="1947639"/>
                  </a:lnTo>
                  <a:cubicBezTo>
                    <a:pt x="1139982" y="1963747"/>
                    <a:pt x="1153040" y="1976805"/>
                    <a:pt x="1169148" y="1976805"/>
                  </a:cubicBezTo>
                  <a:cubicBezTo>
                    <a:pt x="1185256" y="1976805"/>
                    <a:pt x="1198314" y="1963747"/>
                    <a:pt x="1198314" y="1947639"/>
                  </a:cubicBezTo>
                  <a:lnTo>
                    <a:pt x="1198314" y="1078108"/>
                  </a:lnTo>
                  <a:lnTo>
                    <a:pt x="1400332" y="1078108"/>
                  </a:lnTo>
                  <a:lnTo>
                    <a:pt x="1400332" y="1928905"/>
                  </a:lnTo>
                  <a:cubicBezTo>
                    <a:pt x="1400332" y="2204690"/>
                    <a:pt x="1176764" y="2428258"/>
                    <a:pt x="900979" y="2428258"/>
                  </a:cubicBezTo>
                  <a:close/>
                  <a:moveTo>
                    <a:pt x="700166" y="3778408"/>
                  </a:moveTo>
                  <a:cubicBezTo>
                    <a:pt x="352188" y="3778408"/>
                    <a:pt x="70096" y="3496316"/>
                    <a:pt x="70096" y="3148338"/>
                  </a:cubicBezTo>
                  <a:cubicBezTo>
                    <a:pt x="70096" y="2800360"/>
                    <a:pt x="352188" y="2518268"/>
                    <a:pt x="700166" y="2518268"/>
                  </a:cubicBezTo>
                  <a:cubicBezTo>
                    <a:pt x="1048144" y="2518268"/>
                    <a:pt x="1330236" y="2800360"/>
                    <a:pt x="1330236" y="3148338"/>
                  </a:cubicBezTo>
                  <a:cubicBezTo>
                    <a:pt x="1330236" y="3496316"/>
                    <a:pt x="1048144" y="3778408"/>
                    <a:pt x="700166" y="3778408"/>
                  </a:cubicBezTo>
                  <a:close/>
                </a:path>
              </a:pathLst>
            </a:custGeom>
            <a:solidFill>
              <a:srgbClr val="FF66CC"/>
            </a:solidFill>
            <a:ln w="635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1965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100804</TotalTime>
  <Words>29</Words>
  <Application>Microsoft Office PowerPoint</Application>
  <PresentationFormat>A4 210 x 297 mm</PresentationFormat>
  <Paragraphs>11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pptxm20_階段、段差図形</dc:title>
  <dc:subject>pptxm20_階段、段差図形</dc:subject>
  <dc:creator>でじけろお</dc:creator>
  <cp:revision>1</cp:revision>
  <dcterms:created xsi:type="dcterms:W3CDTF">2018-05-20T00:31:01Z</dcterms:created>
  <dcterms:modified xsi:type="dcterms:W3CDTF">2023-11-26T14:37:35Z</dcterms:modified>
  <cp:version>1</cp:version>
</cp:coreProperties>
</file>